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6" r:id="rId1"/>
  </p:sldMasterIdLst>
  <p:sldIdLst>
    <p:sldId id="261" r:id="rId2"/>
    <p:sldId id="256" r:id="rId3"/>
    <p:sldId id="257" r:id="rId4"/>
    <p:sldId id="258" r:id="rId5"/>
    <p:sldId id="259" r:id="rId6"/>
    <p:sldId id="262" r:id="rId7"/>
    <p:sldId id="263" r:id="rId8"/>
    <p:sldId id="264" r:id="rId9"/>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03D8BF-000D-4149-A5D7-36EBBC7E7E20}" v="4" dt="2022-07-10T02:36:35.8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9" d="100"/>
          <a:sy n="69"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an Colombo" userId="807f5b73-c213-4133-8443-a23bbe5beedd" providerId="ADAL" clId="{EF03D8BF-000D-4149-A5D7-36EBBC7E7E20}"/>
    <pc:docChg chg="undo custSel addSld delSld modSld">
      <pc:chgData name="Cristian Colombo" userId="807f5b73-c213-4133-8443-a23bbe5beedd" providerId="ADAL" clId="{EF03D8BF-000D-4149-A5D7-36EBBC7E7E20}" dt="2022-07-10T02:38:04.592" v="725" actId="1076"/>
      <pc:docMkLst>
        <pc:docMk/>
      </pc:docMkLst>
      <pc:sldChg chg="modSp mod">
        <pc:chgData name="Cristian Colombo" userId="807f5b73-c213-4133-8443-a23bbe5beedd" providerId="ADAL" clId="{EF03D8BF-000D-4149-A5D7-36EBBC7E7E20}" dt="2022-07-10T02:15:11.253" v="176" actId="14100"/>
        <pc:sldMkLst>
          <pc:docMk/>
          <pc:sldMk cId="563130957" sldId="256"/>
        </pc:sldMkLst>
        <pc:spChg chg="mod">
          <ac:chgData name="Cristian Colombo" userId="807f5b73-c213-4133-8443-a23bbe5beedd" providerId="ADAL" clId="{EF03D8BF-000D-4149-A5D7-36EBBC7E7E20}" dt="2022-07-10T02:15:11.253" v="176" actId="14100"/>
          <ac:spMkLst>
            <pc:docMk/>
            <pc:sldMk cId="563130957" sldId="256"/>
            <ac:spMk id="2" creationId="{00000000-0000-0000-0000-000000000000}"/>
          </ac:spMkLst>
        </pc:spChg>
      </pc:sldChg>
      <pc:sldChg chg="modSp mod">
        <pc:chgData name="Cristian Colombo" userId="807f5b73-c213-4133-8443-a23bbe5beedd" providerId="ADAL" clId="{EF03D8BF-000D-4149-A5D7-36EBBC7E7E20}" dt="2022-07-10T02:17:49.096" v="200" actId="27636"/>
        <pc:sldMkLst>
          <pc:docMk/>
          <pc:sldMk cId="3210903659" sldId="257"/>
        </pc:sldMkLst>
        <pc:spChg chg="mod">
          <ac:chgData name="Cristian Colombo" userId="807f5b73-c213-4133-8443-a23bbe5beedd" providerId="ADAL" clId="{EF03D8BF-000D-4149-A5D7-36EBBC7E7E20}" dt="2022-07-10T02:17:49.096" v="200" actId="27636"/>
          <ac:spMkLst>
            <pc:docMk/>
            <pc:sldMk cId="3210903659" sldId="257"/>
            <ac:spMk id="4" creationId="{00000000-0000-0000-0000-000000000000}"/>
          </ac:spMkLst>
        </pc:spChg>
      </pc:sldChg>
      <pc:sldChg chg="addSp delSp modSp mod">
        <pc:chgData name="Cristian Colombo" userId="807f5b73-c213-4133-8443-a23bbe5beedd" providerId="ADAL" clId="{EF03D8BF-000D-4149-A5D7-36EBBC7E7E20}" dt="2022-07-10T02:20:57.847" v="261" actId="123"/>
        <pc:sldMkLst>
          <pc:docMk/>
          <pc:sldMk cId="1365011869" sldId="258"/>
        </pc:sldMkLst>
        <pc:spChg chg="del">
          <ac:chgData name="Cristian Colombo" userId="807f5b73-c213-4133-8443-a23bbe5beedd" providerId="ADAL" clId="{EF03D8BF-000D-4149-A5D7-36EBBC7E7E20}" dt="2022-07-10T02:17:58.374" v="201" actId="478"/>
          <ac:spMkLst>
            <pc:docMk/>
            <pc:sldMk cId="1365011869" sldId="258"/>
            <ac:spMk id="2" creationId="{00000000-0000-0000-0000-000000000000}"/>
          </ac:spMkLst>
        </pc:spChg>
        <pc:spChg chg="add del mod">
          <ac:chgData name="Cristian Colombo" userId="807f5b73-c213-4133-8443-a23bbe5beedd" providerId="ADAL" clId="{EF03D8BF-000D-4149-A5D7-36EBBC7E7E20}" dt="2022-07-10T02:18:01.074" v="202" actId="478"/>
          <ac:spMkLst>
            <pc:docMk/>
            <pc:sldMk cId="1365011869" sldId="258"/>
            <ac:spMk id="5" creationId="{CEE5BA3C-D9EB-E402-365A-E4BCF5CB26CA}"/>
          </ac:spMkLst>
        </pc:spChg>
        <pc:spChg chg="add mod">
          <ac:chgData name="Cristian Colombo" userId="807f5b73-c213-4133-8443-a23bbe5beedd" providerId="ADAL" clId="{EF03D8BF-000D-4149-A5D7-36EBBC7E7E20}" dt="2022-07-10T02:20:57.847" v="261" actId="123"/>
          <ac:spMkLst>
            <pc:docMk/>
            <pc:sldMk cId="1365011869" sldId="258"/>
            <ac:spMk id="7" creationId="{ECD460B4-B060-E38C-4C59-A8A923BEB6E2}"/>
          </ac:spMkLst>
        </pc:spChg>
      </pc:sldChg>
      <pc:sldChg chg="addSp delSp modSp mod">
        <pc:chgData name="Cristian Colombo" userId="807f5b73-c213-4133-8443-a23bbe5beedd" providerId="ADAL" clId="{EF03D8BF-000D-4149-A5D7-36EBBC7E7E20}" dt="2022-07-10T02:34:58.967" v="598" actId="20577"/>
        <pc:sldMkLst>
          <pc:docMk/>
          <pc:sldMk cId="4270005530" sldId="259"/>
        </pc:sldMkLst>
        <pc:spChg chg="del">
          <ac:chgData name="Cristian Colombo" userId="807f5b73-c213-4133-8443-a23bbe5beedd" providerId="ADAL" clId="{EF03D8BF-000D-4149-A5D7-36EBBC7E7E20}" dt="2022-07-10T02:18:04.781" v="203" actId="478"/>
          <ac:spMkLst>
            <pc:docMk/>
            <pc:sldMk cId="4270005530" sldId="259"/>
            <ac:spMk id="2" creationId="{00000000-0000-0000-0000-000000000000}"/>
          </ac:spMkLst>
        </pc:spChg>
        <pc:spChg chg="add del mod">
          <ac:chgData name="Cristian Colombo" userId="807f5b73-c213-4133-8443-a23bbe5beedd" providerId="ADAL" clId="{EF03D8BF-000D-4149-A5D7-36EBBC7E7E20}" dt="2022-07-10T02:18:18.699" v="211" actId="478"/>
          <ac:spMkLst>
            <pc:docMk/>
            <pc:sldMk cId="4270005530" sldId="259"/>
            <ac:spMk id="5" creationId="{89139D43-AE06-CB44-4C44-445511BAFA4F}"/>
          </ac:spMkLst>
        </pc:spChg>
        <pc:spChg chg="add mod">
          <ac:chgData name="Cristian Colombo" userId="807f5b73-c213-4133-8443-a23bbe5beedd" providerId="ADAL" clId="{EF03D8BF-000D-4149-A5D7-36EBBC7E7E20}" dt="2022-07-10T02:34:58.967" v="598" actId="20577"/>
          <ac:spMkLst>
            <pc:docMk/>
            <pc:sldMk cId="4270005530" sldId="259"/>
            <ac:spMk id="7" creationId="{1C2E5F9D-7150-520B-CDDA-7DF65270D0F9}"/>
          </ac:spMkLst>
        </pc:spChg>
      </pc:sldChg>
      <pc:sldChg chg="del">
        <pc:chgData name="Cristian Colombo" userId="807f5b73-c213-4133-8443-a23bbe5beedd" providerId="ADAL" clId="{EF03D8BF-000D-4149-A5D7-36EBBC7E7E20}" dt="2022-07-10T02:18:15.557" v="210" actId="47"/>
        <pc:sldMkLst>
          <pc:docMk/>
          <pc:sldMk cId="832498677" sldId="260"/>
        </pc:sldMkLst>
      </pc:sldChg>
      <pc:sldChg chg="addSp delSp modSp mod modClrScheme chgLayout">
        <pc:chgData name="Cristian Colombo" userId="807f5b73-c213-4133-8443-a23bbe5beedd" providerId="ADAL" clId="{EF03D8BF-000D-4149-A5D7-36EBBC7E7E20}" dt="2022-07-10T02:38:04.592" v="725" actId="1076"/>
        <pc:sldMkLst>
          <pc:docMk/>
          <pc:sldMk cId="1163375949" sldId="261"/>
        </pc:sldMkLst>
        <pc:spChg chg="mod ord">
          <ac:chgData name="Cristian Colombo" userId="807f5b73-c213-4133-8443-a23bbe5beedd" providerId="ADAL" clId="{EF03D8BF-000D-4149-A5D7-36EBBC7E7E20}" dt="2022-07-10T02:38:00.881" v="724" actId="20577"/>
          <ac:spMkLst>
            <pc:docMk/>
            <pc:sldMk cId="1163375949" sldId="261"/>
            <ac:spMk id="2" creationId="{00000000-0000-0000-0000-000000000000}"/>
          </ac:spMkLst>
        </pc:spChg>
        <pc:spChg chg="add mod">
          <ac:chgData name="Cristian Colombo" userId="807f5b73-c213-4133-8443-a23bbe5beedd" providerId="ADAL" clId="{EF03D8BF-000D-4149-A5D7-36EBBC7E7E20}" dt="2022-07-10T02:38:04.592" v="725" actId="1076"/>
          <ac:spMkLst>
            <pc:docMk/>
            <pc:sldMk cId="1163375949" sldId="261"/>
            <ac:spMk id="3" creationId="{3D887467-A1D2-DD4A-716F-E8313FA971D7}"/>
          </ac:spMkLst>
        </pc:spChg>
        <pc:spChg chg="add del mod ord">
          <ac:chgData name="Cristian Colombo" userId="807f5b73-c213-4133-8443-a23bbe5beedd" providerId="ADAL" clId="{EF03D8BF-000D-4149-A5D7-36EBBC7E7E20}" dt="2022-07-10T02:36:31.080" v="664" actId="700"/>
          <ac:spMkLst>
            <pc:docMk/>
            <pc:sldMk cId="1163375949" sldId="261"/>
            <ac:spMk id="4" creationId="{D0FD805E-BAF6-4411-0F2C-64E45DF7D91F}"/>
          </ac:spMkLst>
        </pc:spChg>
        <pc:spChg chg="add mod">
          <ac:chgData name="Cristian Colombo" userId="807f5b73-c213-4133-8443-a23bbe5beedd" providerId="ADAL" clId="{EF03D8BF-000D-4149-A5D7-36EBBC7E7E20}" dt="2022-07-10T02:37:08.456" v="699" actId="404"/>
          <ac:spMkLst>
            <pc:docMk/>
            <pc:sldMk cId="1163375949" sldId="261"/>
            <ac:spMk id="7" creationId="{78129216-3AB7-8314-2376-43ABDAD991F2}"/>
          </ac:spMkLst>
        </pc:spChg>
      </pc:sldChg>
      <pc:sldChg chg="del">
        <pc:chgData name="Cristian Colombo" userId="807f5b73-c213-4133-8443-a23bbe5beedd" providerId="ADAL" clId="{EF03D8BF-000D-4149-A5D7-36EBBC7E7E20}" dt="2022-07-10T02:18:14.688" v="209" actId="47"/>
        <pc:sldMkLst>
          <pc:docMk/>
          <pc:sldMk cId="2485839204" sldId="262"/>
        </pc:sldMkLst>
      </pc:sldChg>
      <pc:sldChg chg="addSp modSp add mod">
        <pc:chgData name="Cristian Colombo" userId="807f5b73-c213-4133-8443-a23bbe5beedd" providerId="ADAL" clId="{EF03D8BF-000D-4149-A5D7-36EBBC7E7E20}" dt="2022-07-10T02:28:36.445" v="526" actId="123"/>
        <pc:sldMkLst>
          <pc:docMk/>
          <pc:sldMk cId="3680334718" sldId="262"/>
        </pc:sldMkLst>
        <pc:spChg chg="add mod">
          <ac:chgData name="Cristian Colombo" userId="807f5b73-c213-4133-8443-a23bbe5beedd" providerId="ADAL" clId="{EF03D8BF-000D-4149-A5D7-36EBBC7E7E20}" dt="2022-07-10T02:28:36.445" v="526" actId="123"/>
          <ac:spMkLst>
            <pc:docMk/>
            <pc:sldMk cId="3680334718" sldId="262"/>
            <ac:spMk id="5" creationId="{3CC9D7D7-556B-BC25-CA54-E7E8199DE400}"/>
          </ac:spMkLst>
        </pc:spChg>
      </pc:sldChg>
      <pc:sldChg chg="del">
        <pc:chgData name="Cristian Colombo" userId="807f5b73-c213-4133-8443-a23bbe5beedd" providerId="ADAL" clId="{EF03D8BF-000D-4149-A5D7-36EBBC7E7E20}" dt="2022-07-10T02:18:13.776" v="208" actId="47"/>
        <pc:sldMkLst>
          <pc:docMk/>
          <pc:sldMk cId="3441529904" sldId="263"/>
        </pc:sldMkLst>
      </pc:sldChg>
      <pc:sldChg chg="addSp delSp modSp add mod">
        <pc:chgData name="Cristian Colombo" userId="807f5b73-c213-4133-8443-a23bbe5beedd" providerId="ADAL" clId="{EF03D8BF-000D-4149-A5D7-36EBBC7E7E20}" dt="2022-07-10T02:35:27.278" v="600" actId="22"/>
        <pc:sldMkLst>
          <pc:docMk/>
          <pc:sldMk cId="4100465267" sldId="263"/>
        </pc:sldMkLst>
        <pc:spChg chg="del">
          <ac:chgData name="Cristian Colombo" userId="807f5b73-c213-4133-8443-a23bbe5beedd" providerId="ADAL" clId="{EF03D8BF-000D-4149-A5D7-36EBBC7E7E20}" dt="2022-07-10T02:28:45.535" v="528" actId="478"/>
          <ac:spMkLst>
            <pc:docMk/>
            <pc:sldMk cId="4100465267" sldId="263"/>
            <ac:spMk id="5" creationId="{3CC9D7D7-556B-BC25-CA54-E7E8199DE400}"/>
          </ac:spMkLst>
        </pc:spChg>
        <pc:spChg chg="add del">
          <ac:chgData name="Cristian Colombo" userId="807f5b73-c213-4133-8443-a23bbe5beedd" providerId="ADAL" clId="{EF03D8BF-000D-4149-A5D7-36EBBC7E7E20}" dt="2022-07-10T02:35:27.278" v="600" actId="22"/>
          <ac:spMkLst>
            <pc:docMk/>
            <pc:sldMk cId="4100465267" sldId="263"/>
            <ac:spMk id="5" creationId="{D57113C7-0E38-B235-0D7F-0A4EEB87DDF9}"/>
          </ac:spMkLst>
        </pc:spChg>
        <pc:spChg chg="add mod">
          <ac:chgData name="Cristian Colombo" userId="807f5b73-c213-4133-8443-a23bbe5beedd" providerId="ADAL" clId="{EF03D8BF-000D-4149-A5D7-36EBBC7E7E20}" dt="2022-07-10T02:34:09.140" v="596" actId="20577"/>
          <ac:spMkLst>
            <pc:docMk/>
            <pc:sldMk cId="4100465267" sldId="263"/>
            <ac:spMk id="6" creationId="{E704F119-DF99-C944-2368-4BAD9FEDEF61}"/>
          </ac:spMkLst>
        </pc:spChg>
      </pc:sldChg>
      <pc:sldChg chg="del">
        <pc:chgData name="Cristian Colombo" userId="807f5b73-c213-4133-8443-a23bbe5beedd" providerId="ADAL" clId="{EF03D8BF-000D-4149-A5D7-36EBBC7E7E20}" dt="2022-07-10T02:18:13.004" v="207" actId="47"/>
        <pc:sldMkLst>
          <pc:docMk/>
          <pc:sldMk cId="24715559" sldId="264"/>
        </pc:sldMkLst>
      </pc:sldChg>
      <pc:sldChg chg="modSp add mod">
        <pc:chgData name="Cristian Colombo" userId="807f5b73-c213-4133-8443-a23bbe5beedd" providerId="ADAL" clId="{EF03D8BF-000D-4149-A5D7-36EBBC7E7E20}" dt="2022-07-10T02:36:03.005" v="638" actId="403"/>
        <pc:sldMkLst>
          <pc:docMk/>
          <pc:sldMk cId="2887685527" sldId="264"/>
        </pc:sldMkLst>
        <pc:spChg chg="mod">
          <ac:chgData name="Cristian Colombo" userId="807f5b73-c213-4133-8443-a23bbe5beedd" providerId="ADAL" clId="{EF03D8BF-000D-4149-A5D7-36EBBC7E7E20}" dt="2022-07-10T02:36:03.005" v="638" actId="403"/>
          <ac:spMkLst>
            <pc:docMk/>
            <pc:sldMk cId="2887685527" sldId="264"/>
            <ac:spMk id="6" creationId="{E704F119-DF99-C944-2368-4BAD9FEDEF61}"/>
          </ac:spMkLst>
        </pc:spChg>
      </pc:sldChg>
      <pc:sldChg chg="del">
        <pc:chgData name="Cristian Colombo" userId="807f5b73-c213-4133-8443-a23bbe5beedd" providerId="ADAL" clId="{EF03D8BF-000D-4149-A5D7-36EBBC7E7E20}" dt="2022-07-10T02:18:11.875" v="206" actId="47"/>
        <pc:sldMkLst>
          <pc:docMk/>
          <pc:sldMk cId="3594950981" sldId="265"/>
        </pc:sldMkLst>
      </pc:sldChg>
      <pc:sldChg chg="del">
        <pc:chgData name="Cristian Colombo" userId="807f5b73-c213-4133-8443-a23bbe5beedd" providerId="ADAL" clId="{EF03D8BF-000D-4149-A5D7-36EBBC7E7E20}" dt="2022-07-10T02:18:10.963" v="205" actId="47"/>
        <pc:sldMkLst>
          <pc:docMk/>
          <pc:sldMk cId="2839897977" sldId="266"/>
        </pc:sldMkLst>
      </pc:sldChg>
      <pc:sldChg chg="del">
        <pc:chgData name="Cristian Colombo" userId="807f5b73-c213-4133-8443-a23bbe5beedd" providerId="ADAL" clId="{EF03D8BF-000D-4149-A5D7-36EBBC7E7E20}" dt="2022-07-10T02:18:10.178" v="204" actId="47"/>
        <pc:sldMkLst>
          <pc:docMk/>
          <pc:sldMk cId="955055917" sldId="267"/>
        </pc:sldMkLst>
      </pc:sldChg>
    </pc:docChg>
  </pc:docChgLst>
  <pc:docChgLst>
    <pc:chgData name="Cristian Colombo" userId="807f5b73-c213-4133-8443-a23bbe5beedd" providerId="ADAL" clId="{182D0BCB-0482-46F6-AC7F-609A77269714}"/>
    <pc:docChg chg="undo custSel addSld modSld">
      <pc:chgData name="Cristian Colombo" userId="807f5b73-c213-4133-8443-a23bbe5beedd" providerId="ADAL" clId="{182D0BCB-0482-46F6-AC7F-609A77269714}" dt="2022-06-23T00:42:48.677" v="216" actId="1076"/>
      <pc:docMkLst>
        <pc:docMk/>
      </pc:docMkLst>
      <pc:sldChg chg="addSp modSp mod">
        <pc:chgData name="Cristian Colombo" userId="807f5b73-c213-4133-8443-a23bbe5beedd" providerId="ADAL" clId="{182D0BCB-0482-46F6-AC7F-609A77269714}" dt="2022-06-18T01:32:40.551" v="194" actId="1076"/>
        <pc:sldMkLst>
          <pc:docMk/>
          <pc:sldMk cId="563130957" sldId="256"/>
        </pc:sldMkLst>
        <pc:picChg chg="add mod">
          <ac:chgData name="Cristian Colombo" userId="807f5b73-c213-4133-8443-a23bbe5beedd" providerId="ADAL" clId="{182D0BCB-0482-46F6-AC7F-609A77269714}" dt="2022-06-18T01:32:40.551" v="194" actId="1076"/>
          <ac:picMkLst>
            <pc:docMk/>
            <pc:sldMk cId="563130957" sldId="256"/>
            <ac:picMk id="4" creationId="{D97CCC2D-226C-CB80-F21F-9757A42D4182}"/>
          </ac:picMkLst>
        </pc:picChg>
      </pc:sldChg>
      <pc:sldChg chg="addSp modSp mod">
        <pc:chgData name="Cristian Colombo" userId="807f5b73-c213-4133-8443-a23bbe5beedd" providerId="ADAL" clId="{182D0BCB-0482-46F6-AC7F-609A77269714}" dt="2022-06-18T01:32:45.886" v="196" actId="1076"/>
        <pc:sldMkLst>
          <pc:docMk/>
          <pc:sldMk cId="3210903659" sldId="257"/>
        </pc:sldMkLst>
        <pc:picChg chg="add mod">
          <ac:chgData name="Cristian Colombo" userId="807f5b73-c213-4133-8443-a23bbe5beedd" providerId="ADAL" clId="{182D0BCB-0482-46F6-AC7F-609A77269714}" dt="2022-06-18T01:32:45.886" v="196" actId="1076"/>
          <ac:picMkLst>
            <pc:docMk/>
            <pc:sldMk cId="3210903659" sldId="257"/>
            <ac:picMk id="3" creationId="{2E0944B4-24B0-07D6-3852-758050EF3C41}"/>
          </ac:picMkLst>
        </pc:picChg>
      </pc:sldChg>
      <pc:sldChg chg="addSp modSp mod">
        <pc:chgData name="Cristian Colombo" userId="807f5b73-c213-4133-8443-a23bbe5beedd" providerId="ADAL" clId="{182D0BCB-0482-46F6-AC7F-609A77269714}" dt="2022-06-18T01:32:51.902" v="198" actId="1076"/>
        <pc:sldMkLst>
          <pc:docMk/>
          <pc:sldMk cId="1365011869" sldId="258"/>
        </pc:sldMkLst>
        <pc:picChg chg="add mod">
          <ac:chgData name="Cristian Colombo" userId="807f5b73-c213-4133-8443-a23bbe5beedd" providerId="ADAL" clId="{182D0BCB-0482-46F6-AC7F-609A77269714}" dt="2022-06-18T01:32:51.902" v="198" actId="1076"/>
          <ac:picMkLst>
            <pc:docMk/>
            <pc:sldMk cId="1365011869" sldId="258"/>
            <ac:picMk id="4" creationId="{74B136BA-D826-20E7-6666-C765A43A8CEE}"/>
          </ac:picMkLst>
        </pc:picChg>
      </pc:sldChg>
      <pc:sldChg chg="addSp modSp mod">
        <pc:chgData name="Cristian Colombo" userId="807f5b73-c213-4133-8443-a23bbe5beedd" providerId="ADAL" clId="{182D0BCB-0482-46F6-AC7F-609A77269714}" dt="2022-06-18T01:32:57.681" v="200" actId="1076"/>
        <pc:sldMkLst>
          <pc:docMk/>
          <pc:sldMk cId="4270005530" sldId="259"/>
        </pc:sldMkLst>
        <pc:picChg chg="add mod">
          <ac:chgData name="Cristian Colombo" userId="807f5b73-c213-4133-8443-a23bbe5beedd" providerId="ADAL" clId="{182D0BCB-0482-46F6-AC7F-609A77269714}" dt="2022-06-18T01:32:57.681" v="200" actId="1076"/>
          <ac:picMkLst>
            <pc:docMk/>
            <pc:sldMk cId="4270005530" sldId="259"/>
            <ac:picMk id="4" creationId="{3F514E86-9B96-E999-D916-5815CB7E6E4B}"/>
          </ac:picMkLst>
        </pc:picChg>
      </pc:sldChg>
      <pc:sldChg chg="addSp delSp modSp mod">
        <pc:chgData name="Cristian Colombo" userId="807f5b73-c213-4133-8443-a23bbe5beedd" providerId="ADAL" clId="{182D0BCB-0482-46F6-AC7F-609A77269714}" dt="2022-06-18T01:33:03.870" v="202" actId="1076"/>
        <pc:sldMkLst>
          <pc:docMk/>
          <pc:sldMk cId="832498677" sldId="260"/>
        </pc:sldMkLst>
        <pc:spChg chg="add del mod">
          <ac:chgData name="Cristian Colombo" userId="807f5b73-c213-4133-8443-a23bbe5beedd" providerId="ADAL" clId="{182D0BCB-0482-46F6-AC7F-609A77269714}" dt="2022-06-18T00:58:57.909" v="2" actId="478"/>
          <ac:spMkLst>
            <pc:docMk/>
            <pc:sldMk cId="832498677" sldId="260"/>
            <ac:spMk id="3" creationId="{332E080A-3BCD-B6B8-0183-9527BD956C2C}"/>
          </ac:spMkLst>
        </pc:spChg>
        <pc:spChg chg="add mod">
          <ac:chgData name="Cristian Colombo" userId="807f5b73-c213-4133-8443-a23bbe5beedd" providerId="ADAL" clId="{182D0BCB-0482-46F6-AC7F-609A77269714}" dt="2022-06-18T01:01:46.679" v="29" actId="20577"/>
          <ac:spMkLst>
            <pc:docMk/>
            <pc:sldMk cId="832498677" sldId="260"/>
            <ac:spMk id="9" creationId="{974E294F-44C9-93A4-4758-D53BA6BC8687}"/>
          </ac:spMkLst>
        </pc:spChg>
        <pc:graphicFrameChg chg="add del modGraphic">
          <ac:chgData name="Cristian Colombo" userId="807f5b73-c213-4133-8443-a23bbe5beedd" providerId="ADAL" clId="{182D0BCB-0482-46F6-AC7F-609A77269714}" dt="2022-06-18T01:01:50.204" v="31" actId="478"/>
          <ac:graphicFrameMkLst>
            <pc:docMk/>
            <pc:sldMk cId="832498677" sldId="260"/>
            <ac:graphicFrameMk id="11" creationId="{E757F2C5-4B1E-3BDA-038D-E7CDEA36B925}"/>
          </ac:graphicFrameMkLst>
        </pc:graphicFrameChg>
        <pc:picChg chg="add mod">
          <ac:chgData name="Cristian Colombo" userId="807f5b73-c213-4133-8443-a23bbe5beedd" providerId="ADAL" clId="{182D0BCB-0482-46F6-AC7F-609A77269714}" dt="2022-06-18T00:59:01.691" v="4" actId="1076"/>
          <ac:picMkLst>
            <pc:docMk/>
            <pc:sldMk cId="832498677" sldId="260"/>
            <ac:picMk id="5" creationId="{400B59CC-370D-4908-9646-5E51B6602745}"/>
          </ac:picMkLst>
        </pc:picChg>
        <pc:picChg chg="add mod">
          <ac:chgData name="Cristian Colombo" userId="807f5b73-c213-4133-8443-a23bbe5beedd" providerId="ADAL" clId="{182D0BCB-0482-46F6-AC7F-609A77269714}" dt="2022-06-18T01:01:34.533" v="25" actId="1076"/>
          <ac:picMkLst>
            <pc:docMk/>
            <pc:sldMk cId="832498677" sldId="260"/>
            <ac:picMk id="7" creationId="{8729F515-23D5-A6B6-1587-7FAC35D7E22C}"/>
          </ac:picMkLst>
        </pc:picChg>
        <pc:picChg chg="add mod">
          <ac:chgData name="Cristian Colombo" userId="807f5b73-c213-4133-8443-a23bbe5beedd" providerId="ADAL" clId="{182D0BCB-0482-46F6-AC7F-609A77269714}" dt="2022-06-18T01:33:03.870" v="202" actId="1076"/>
          <ac:picMkLst>
            <pc:docMk/>
            <pc:sldMk cId="832498677" sldId="260"/>
            <ac:picMk id="13" creationId="{615B6828-AFBE-B820-44EB-0241ABDFD1FF}"/>
          </ac:picMkLst>
        </pc:picChg>
      </pc:sldChg>
      <pc:sldChg chg="addSp delSp modSp mod">
        <pc:chgData name="Cristian Colombo" userId="807f5b73-c213-4133-8443-a23bbe5beedd" providerId="ADAL" clId="{182D0BCB-0482-46F6-AC7F-609A77269714}" dt="2022-06-18T01:32:15.112" v="192" actId="1076"/>
        <pc:sldMkLst>
          <pc:docMk/>
          <pc:sldMk cId="1163375949" sldId="261"/>
        </pc:sldMkLst>
        <pc:picChg chg="add del">
          <ac:chgData name="Cristian Colombo" userId="807f5b73-c213-4133-8443-a23bbe5beedd" providerId="ADAL" clId="{182D0BCB-0482-46F6-AC7F-609A77269714}" dt="2022-06-18T01:31:52.380" v="190" actId="478"/>
          <ac:picMkLst>
            <pc:docMk/>
            <pc:sldMk cId="1163375949" sldId="261"/>
            <ac:picMk id="4" creationId="{19D1DC04-5199-0EA6-DFA5-8F6EB2BCC762}"/>
          </ac:picMkLst>
        </pc:picChg>
        <pc:picChg chg="add mod">
          <ac:chgData name="Cristian Colombo" userId="807f5b73-c213-4133-8443-a23bbe5beedd" providerId="ADAL" clId="{182D0BCB-0482-46F6-AC7F-609A77269714}" dt="2022-06-18T01:32:15.112" v="192" actId="1076"/>
          <ac:picMkLst>
            <pc:docMk/>
            <pc:sldMk cId="1163375949" sldId="261"/>
            <ac:picMk id="6" creationId="{59B2A281-ADD2-F647-0DD3-84B54844969E}"/>
          </ac:picMkLst>
        </pc:picChg>
      </pc:sldChg>
      <pc:sldChg chg="addSp delSp modSp new mod">
        <pc:chgData name="Cristian Colombo" userId="807f5b73-c213-4133-8443-a23bbe5beedd" providerId="ADAL" clId="{182D0BCB-0482-46F6-AC7F-609A77269714}" dt="2022-06-18T01:33:11.041" v="204" actId="1076"/>
        <pc:sldMkLst>
          <pc:docMk/>
          <pc:sldMk cId="2485839204" sldId="262"/>
        </pc:sldMkLst>
        <pc:spChg chg="del">
          <ac:chgData name="Cristian Colombo" userId="807f5b73-c213-4133-8443-a23bbe5beedd" providerId="ADAL" clId="{182D0BCB-0482-46F6-AC7F-609A77269714}" dt="2022-06-18T01:00:27.687" v="19" actId="478"/>
          <ac:spMkLst>
            <pc:docMk/>
            <pc:sldMk cId="2485839204" sldId="262"/>
            <ac:spMk id="2" creationId="{19414FDC-DB30-12B3-C1C8-ADA78593E5DA}"/>
          </ac:spMkLst>
        </pc:spChg>
        <pc:spChg chg="del">
          <ac:chgData name="Cristian Colombo" userId="807f5b73-c213-4133-8443-a23bbe5beedd" providerId="ADAL" clId="{182D0BCB-0482-46F6-AC7F-609A77269714}" dt="2022-06-18T01:00:29.376" v="20" actId="478"/>
          <ac:spMkLst>
            <pc:docMk/>
            <pc:sldMk cId="2485839204" sldId="262"/>
            <ac:spMk id="3" creationId="{9013BDB7-5214-69B2-EE75-90491D79BB35}"/>
          </ac:spMkLst>
        </pc:spChg>
        <pc:picChg chg="add mod">
          <ac:chgData name="Cristian Colombo" userId="807f5b73-c213-4133-8443-a23bbe5beedd" providerId="ADAL" clId="{182D0BCB-0482-46F6-AC7F-609A77269714}" dt="2022-06-18T01:02:09.597" v="33" actId="1076"/>
          <ac:picMkLst>
            <pc:docMk/>
            <pc:sldMk cId="2485839204" sldId="262"/>
            <ac:picMk id="5" creationId="{E46101C2-7634-EDA1-E488-88ABF7B90396}"/>
          </ac:picMkLst>
        </pc:picChg>
        <pc:picChg chg="add mod">
          <ac:chgData name="Cristian Colombo" userId="807f5b73-c213-4133-8443-a23bbe5beedd" providerId="ADAL" clId="{182D0BCB-0482-46F6-AC7F-609A77269714}" dt="2022-06-18T01:02:48.253" v="37" actId="1076"/>
          <ac:picMkLst>
            <pc:docMk/>
            <pc:sldMk cId="2485839204" sldId="262"/>
            <ac:picMk id="7" creationId="{FBF4E0B3-A17D-4146-0526-CBEB31AD4804}"/>
          </ac:picMkLst>
        </pc:picChg>
        <pc:picChg chg="add mod">
          <ac:chgData name="Cristian Colombo" userId="807f5b73-c213-4133-8443-a23bbe5beedd" providerId="ADAL" clId="{182D0BCB-0482-46F6-AC7F-609A77269714}" dt="2022-06-18T01:03:12.529" v="41" actId="1076"/>
          <ac:picMkLst>
            <pc:docMk/>
            <pc:sldMk cId="2485839204" sldId="262"/>
            <ac:picMk id="9" creationId="{6CA1F4EF-00B2-6C4E-E305-A0688997904A}"/>
          </ac:picMkLst>
        </pc:picChg>
        <pc:picChg chg="add mod">
          <ac:chgData name="Cristian Colombo" userId="807f5b73-c213-4133-8443-a23bbe5beedd" providerId="ADAL" clId="{182D0BCB-0482-46F6-AC7F-609A77269714}" dt="2022-06-18T01:33:11.041" v="204" actId="1076"/>
          <ac:picMkLst>
            <pc:docMk/>
            <pc:sldMk cId="2485839204" sldId="262"/>
            <ac:picMk id="11" creationId="{43102D78-811A-3254-4A48-25117C8B9F31}"/>
          </ac:picMkLst>
        </pc:picChg>
      </pc:sldChg>
      <pc:sldChg chg="addSp delSp modSp add mod">
        <pc:chgData name="Cristian Colombo" userId="807f5b73-c213-4133-8443-a23bbe5beedd" providerId="ADAL" clId="{182D0BCB-0482-46F6-AC7F-609A77269714}" dt="2022-06-18T01:33:22.921" v="207" actId="1076"/>
        <pc:sldMkLst>
          <pc:docMk/>
          <pc:sldMk cId="3441529904" sldId="263"/>
        </pc:sldMkLst>
        <pc:spChg chg="del">
          <ac:chgData name="Cristian Colombo" userId="807f5b73-c213-4133-8443-a23bbe5beedd" providerId="ADAL" clId="{182D0BCB-0482-46F6-AC7F-609A77269714}" dt="2022-06-18T01:03:38.601" v="42" actId="478"/>
          <ac:spMkLst>
            <pc:docMk/>
            <pc:sldMk cId="3441529904" sldId="263"/>
            <ac:spMk id="2" creationId="{19414FDC-DB30-12B3-C1C8-ADA78593E5DA}"/>
          </ac:spMkLst>
        </pc:spChg>
        <pc:spChg chg="del">
          <ac:chgData name="Cristian Colombo" userId="807f5b73-c213-4133-8443-a23bbe5beedd" providerId="ADAL" clId="{182D0BCB-0482-46F6-AC7F-609A77269714}" dt="2022-06-18T01:03:46.808" v="46" actId="478"/>
          <ac:spMkLst>
            <pc:docMk/>
            <pc:sldMk cId="3441529904" sldId="263"/>
            <ac:spMk id="3" creationId="{9013BDB7-5214-69B2-EE75-90491D79BB35}"/>
          </ac:spMkLst>
        </pc:spChg>
        <pc:picChg chg="add mod">
          <ac:chgData name="Cristian Colombo" userId="807f5b73-c213-4133-8443-a23bbe5beedd" providerId="ADAL" clId="{182D0BCB-0482-46F6-AC7F-609A77269714}" dt="2022-06-18T01:33:22.921" v="207" actId="1076"/>
          <ac:picMkLst>
            <pc:docMk/>
            <pc:sldMk cId="3441529904" sldId="263"/>
            <ac:picMk id="5" creationId="{D2107B54-C1F3-C014-4CCA-79C58E27BA44}"/>
          </ac:picMkLst>
        </pc:picChg>
        <pc:picChg chg="add mod">
          <ac:chgData name="Cristian Colombo" userId="807f5b73-c213-4133-8443-a23bbe5beedd" providerId="ADAL" clId="{182D0BCB-0482-46F6-AC7F-609A77269714}" dt="2022-06-18T01:04:22.157" v="53" actId="14100"/>
          <ac:picMkLst>
            <pc:docMk/>
            <pc:sldMk cId="3441529904" sldId="263"/>
            <ac:picMk id="7" creationId="{45312333-93B4-ED5E-B573-7158A41A007A}"/>
          </ac:picMkLst>
        </pc:picChg>
        <pc:picChg chg="add mod">
          <ac:chgData name="Cristian Colombo" userId="807f5b73-c213-4133-8443-a23bbe5beedd" providerId="ADAL" clId="{182D0BCB-0482-46F6-AC7F-609A77269714}" dt="2022-06-18T01:33:19.855" v="206" actId="1076"/>
          <ac:picMkLst>
            <pc:docMk/>
            <pc:sldMk cId="3441529904" sldId="263"/>
            <ac:picMk id="9" creationId="{60702A0A-C0FC-427A-3D22-0808F4913BA6}"/>
          </ac:picMkLst>
        </pc:picChg>
      </pc:sldChg>
      <pc:sldChg chg="addSp delSp modSp add mod">
        <pc:chgData name="Cristian Colombo" userId="807f5b73-c213-4133-8443-a23bbe5beedd" providerId="ADAL" clId="{182D0BCB-0482-46F6-AC7F-609A77269714}" dt="2022-06-18T01:33:32.039" v="209" actId="1076"/>
        <pc:sldMkLst>
          <pc:docMk/>
          <pc:sldMk cId="24715559" sldId="264"/>
        </pc:sldMkLst>
        <pc:spChg chg="del">
          <ac:chgData name="Cristian Colombo" userId="807f5b73-c213-4133-8443-a23bbe5beedd" providerId="ADAL" clId="{182D0BCB-0482-46F6-AC7F-609A77269714}" dt="2022-06-18T01:04:48.549" v="56" actId="478"/>
          <ac:spMkLst>
            <pc:docMk/>
            <pc:sldMk cId="24715559" sldId="264"/>
            <ac:spMk id="2" creationId="{19414FDC-DB30-12B3-C1C8-ADA78593E5DA}"/>
          </ac:spMkLst>
        </pc:spChg>
        <pc:spChg chg="add del">
          <ac:chgData name="Cristian Colombo" userId="807f5b73-c213-4133-8443-a23bbe5beedd" providerId="ADAL" clId="{182D0BCB-0482-46F6-AC7F-609A77269714}" dt="2022-06-18T01:05:13.359" v="60" actId="478"/>
          <ac:spMkLst>
            <pc:docMk/>
            <pc:sldMk cId="24715559" sldId="264"/>
            <ac:spMk id="3" creationId="{9013BDB7-5214-69B2-EE75-90491D79BB35}"/>
          </ac:spMkLst>
        </pc:spChg>
        <pc:spChg chg="add mod">
          <ac:chgData name="Cristian Colombo" userId="807f5b73-c213-4133-8443-a23bbe5beedd" providerId="ADAL" clId="{182D0BCB-0482-46F6-AC7F-609A77269714}" dt="2022-06-18T01:14:20.942" v="105" actId="1076"/>
          <ac:spMkLst>
            <pc:docMk/>
            <pc:sldMk cId="24715559" sldId="264"/>
            <ac:spMk id="9" creationId="{0AE45A5F-AD2F-D30A-150D-F7C5C7BF85CF}"/>
          </ac:spMkLst>
        </pc:spChg>
        <pc:picChg chg="add mod">
          <ac:chgData name="Cristian Colombo" userId="807f5b73-c213-4133-8443-a23bbe5beedd" providerId="ADAL" clId="{182D0BCB-0482-46F6-AC7F-609A77269714}" dt="2022-06-18T01:05:11.621" v="59" actId="14100"/>
          <ac:picMkLst>
            <pc:docMk/>
            <pc:sldMk cId="24715559" sldId="264"/>
            <ac:picMk id="5" creationId="{020BB01D-D2C4-7B1A-7DC2-2A9EA334F4F5}"/>
          </ac:picMkLst>
        </pc:picChg>
        <pc:picChg chg="add mod">
          <ac:chgData name="Cristian Colombo" userId="807f5b73-c213-4133-8443-a23bbe5beedd" providerId="ADAL" clId="{182D0BCB-0482-46F6-AC7F-609A77269714}" dt="2022-06-18T01:08:10.389" v="65" actId="1076"/>
          <ac:picMkLst>
            <pc:docMk/>
            <pc:sldMk cId="24715559" sldId="264"/>
            <ac:picMk id="7" creationId="{ABD4BD1C-3A84-87A4-EAD7-6C29092AD2C6}"/>
          </ac:picMkLst>
        </pc:picChg>
        <pc:picChg chg="add mod">
          <ac:chgData name="Cristian Colombo" userId="807f5b73-c213-4133-8443-a23bbe5beedd" providerId="ADAL" clId="{182D0BCB-0482-46F6-AC7F-609A77269714}" dt="2022-06-18T01:33:32.039" v="209" actId="1076"/>
          <ac:picMkLst>
            <pc:docMk/>
            <pc:sldMk cId="24715559" sldId="264"/>
            <ac:picMk id="11" creationId="{284A2C4B-0403-E9FD-FB46-5A336D7DF130}"/>
          </ac:picMkLst>
        </pc:picChg>
      </pc:sldChg>
      <pc:sldChg chg="addSp delSp modSp add mod">
        <pc:chgData name="Cristian Colombo" userId="807f5b73-c213-4133-8443-a23bbe5beedd" providerId="ADAL" clId="{182D0BCB-0482-46F6-AC7F-609A77269714}" dt="2022-06-23T00:42:48.677" v="216" actId="1076"/>
        <pc:sldMkLst>
          <pc:docMk/>
          <pc:sldMk cId="3594950981" sldId="265"/>
        </pc:sldMkLst>
        <pc:spChg chg="del">
          <ac:chgData name="Cristian Colombo" userId="807f5b73-c213-4133-8443-a23bbe5beedd" providerId="ADAL" clId="{182D0BCB-0482-46F6-AC7F-609A77269714}" dt="2022-06-18T01:14:38.896" v="106" actId="478"/>
          <ac:spMkLst>
            <pc:docMk/>
            <pc:sldMk cId="3594950981" sldId="265"/>
            <ac:spMk id="2" creationId="{19414FDC-DB30-12B3-C1C8-ADA78593E5DA}"/>
          </ac:spMkLst>
        </pc:spChg>
        <pc:spChg chg="del">
          <ac:chgData name="Cristian Colombo" userId="807f5b73-c213-4133-8443-a23bbe5beedd" providerId="ADAL" clId="{182D0BCB-0482-46F6-AC7F-609A77269714}" dt="2022-06-18T01:14:51.044" v="110" actId="478"/>
          <ac:spMkLst>
            <pc:docMk/>
            <pc:sldMk cId="3594950981" sldId="265"/>
            <ac:spMk id="3" creationId="{9013BDB7-5214-69B2-EE75-90491D79BB35}"/>
          </ac:spMkLst>
        </pc:spChg>
        <pc:picChg chg="add mod">
          <ac:chgData name="Cristian Colombo" userId="807f5b73-c213-4133-8443-a23bbe5beedd" providerId="ADAL" clId="{182D0BCB-0482-46F6-AC7F-609A77269714}" dt="2022-06-18T01:14:45.205" v="109" actId="14100"/>
          <ac:picMkLst>
            <pc:docMk/>
            <pc:sldMk cId="3594950981" sldId="265"/>
            <ac:picMk id="5" creationId="{442353BD-ADF8-4C62-3B50-5B495FB2696E}"/>
          </ac:picMkLst>
        </pc:picChg>
        <pc:picChg chg="add del mod">
          <ac:chgData name="Cristian Colombo" userId="807f5b73-c213-4133-8443-a23bbe5beedd" providerId="ADAL" clId="{182D0BCB-0482-46F6-AC7F-609A77269714}" dt="2022-06-18T01:16:07.799" v="117" actId="478"/>
          <ac:picMkLst>
            <pc:docMk/>
            <pc:sldMk cId="3594950981" sldId="265"/>
            <ac:picMk id="7" creationId="{319D69DC-2F98-30A1-081D-BEE8E31098C8}"/>
          </ac:picMkLst>
        </pc:picChg>
        <pc:picChg chg="add mod">
          <ac:chgData name="Cristian Colombo" userId="807f5b73-c213-4133-8443-a23bbe5beedd" providerId="ADAL" clId="{182D0BCB-0482-46F6-AC7F-609A77269714}" dt="2022-06-18T01:17:50.062" v="131" actId="1076"/>
          <ac:picMkLst>
            <pc:docMk/>
            <pc:sldMk cId="3594950981" sldId="265"/>
            <ac:picMk id="9" creationId="{B80CF743-DAAB-154A-CC86-AE193E43EA07}"/>
          </ac:picMkLst>
        </pc:picChg>
        <pc:picChg chg="add mod">
          <ac:chgData name="Cristian Colombo" userId="807f5b73-c213-4133-8443-a23bbe5beedd" providerId="ADAL" clId="{182D0BCB-0482-46F6-AC7F-609A77269714}" dt="2022-06-23T00:42:48.677" v="216" actId="1076"/>
          <ac:picMkLst>
            <pc:docMk/>
            <pc:sldMk cId="3594950981" sldId="265"/>
            <ac:picMk id="11" creationId="{4B72F585-D8A8-38A4-4459-62B935B39C70}"/>
          </ac:picMkLst>
        </pc:picChg>
        <pc:picChg chg="add del mod">
          <ac:chgData name="Cristian Colombo" userId="807f5b73-c213-4133-8443-a23bbe5beedd" providerId="ADAL" clId="{182D0BCB-0482-46F6-AC7F-609A77269714}" dt="2022-06-18T01:17:26.092" v="128" actId="478"/>
          <ac:picMkLst>
            <pc:docMk/>
            <pc:sldMk cId="3594950981" sldId="265"/>
            <ac:picMk id="13" creationId="{D7BE759F-ADCA-EF96-0066-9E0374670D52}"/>
          </ac:picMkLst>
        </pc:picChg>
        <pc:picChg chg="add mod">
          <ac:chgData name="Cristian Colombo" userId="807f5b73-c213-4133-8443-a23bbe5beedd" providerId="ADAL" clId="{182D0BCB-0482-46F6-AC7F-609A77269714}" dt="2022-06-18T01:18:07.358" v="135" actId="14100"/>
          <ac:picMkLst>
            <pc:docMk/>
            <pc:sldMk cId="3594950981" sldId="265"/>
            <ac:picMk id="15" creationId="{3516FD1B-5E15-653B-5860-CE25444246E1}"/>
          </ac:picMkLst>
        </pc:picChg>
        <pc:picChg chg="add mod">
          <ac:chgData name="Cristian Colombo" userId="807f5b73-c213-4133-8443-a23bbe5beedd" providerId="ADAL" clId="{182D0BCB-0482-46F6-AC7F-609A77269714}" dt="2022-06-18T01:33:39.375" v="211" actId="1076"/>
          <ac:picMkLst>
            <pc:docMk/>
            <pc:sldMk cId="3594950981" sldId="265"/>
            <ac:picMk id="17" creationId="{713BC877-48FB-88CF-CECD-B1A195B2D002}"/>
          </ac:picMkLst>
        </pc:picChg>
      </pc:sldChg>
      <pc:sldChg chg="addSp delSp modSp add mod">
        <pc:chgData name="Cristian Colombo" userId="807f5b73-c213-4133-8443-a23bbe5beedd" providerId="ADAL" clId="{182D0BCB-0482-46F6-AC7F-609A77269714}" dt="2022-06-18T01:33:43.959" v="213" actId="1076"/>
        <pc:sldMkLst>
          <pc:docMk/>
          <pc:sldMk cId="2839897977" sldId="266"/>
        </pc:sldMkLst>
        <pc:spChg chg="del">
          <ac:chgData name="Cristian Colombo" userId="807f5b73-c213-4133-8443-a23bbe5beedd" providerId="ADAL" clId="{182D0BCB-0482-46F6-AC7F-609A77269714}" dt="2022-06-18T01:18:48.008" v="137" actId="478"/>
          <ac:spMkLst>
            <pc:docMk/>
            <pc:sldMk cId="2839897977" sldId="266"/>
            <ac:spMk id="2" creationId="{19414FDC-DB30-12B3-C1C8-ADA78593E5DA}"/>
          </ac:spMkLst>
        </pc:spChg>
        <pc:spChg chg="del">
          <ac:chgData name="Cristian Colombo" userId="807f5b73-c213-4133-8443-a23bbe5beedd" providerId="ADAL" clId="{182D0BCB-0482-46F6-AC7F-609A77269714}" dt="2022-06-18T01:18:56.607" v="140" actId="478"/>
          <ac:spMkLst>
            <pc:docMk/>
            <pc:sldMk cId="2839897977" sldId="266"/>
            <ac:spMk id="3" creationId="{9013BDB7-5214-69B2-EE75-90491D79BB35}"/>
          </ac:spMkLst>
        </pc:spChg>
        <pc:spChg chg="add mod">
          <ac:chgData name="Cristian Colombo" userId="807f5b73-c213-4133-8443-a23bbe5beedd" providerId="ADAL" clId="{182D0BCB-0482-46F6-AC7F-609A77269714}" dt="2022-06-18T01:20:52.649" v="148" actId="6549"/>
          <ac:spMkLst>
            <pc:docMk/>
            <pc:sldMk cId="2839897977" sldId="266"/>
            <ac:spMk id="7" creationId="{E0F936DB-8B71-5474-4002-1753C7851618}"/>
          </ac:spMkLst>
        </pc:spChg>
        <pc:picChg chg="add mod">
          <ac:chgData name="Cristian Colombo" userId="807f5b73-c213-4133-8443-a23bbe5beedd" providerId="ADAL" clId="{182D0BCB-0482-46F6-AC7F-609A77269714}" dt="2022-06-18T01:18:51.422" v="139" actId="1076"/>
          <ac:picMkLst>
            <pc:docMk/>
            <pc:sldMk cId="2839897977" sldId="266"/>
            <ac:picMk id="5" creationId="{92E4F46E-4381-FD6B-2028-549385785FF3}"/>
          </ac:picMkLst>
        </pc:picChg>
        <pc:picChg chg="add mod">
          <ac:chgData name="Cristian Colombo" userId="807f5b73-c213-4133-8443-a23bbe5beedd" providerId="ADAL" clId="{182D0BCB-0482-46F6-AC7F-609A77269714}" dt="2022-06-18T01:21:46.238" v="153" actId="1076"/>
          <ac:picMkLst>
            <pc:docMk/>
            <pc:sldMk cId="2839897977" sldId="266"/>
            <ac:picMk id="9" creationId="{A1FBEF6B-FC4F-2F92-50C7-010E42B8A388}"/>
          </ac:picMkLst>
        </pc:picChg>
        <pc:picChg chg="add mod">
          <ac:chgData name="Cristian Colombo" userId="807f5b73-c213-4133-8443-a23bbe5beedd" providerId="ADAL" clId="{182D0BCB-0482-46F6-AC7F-609A77269714}" dt="2022-06-18T01:33:43.959" v="213" actId="1076"/>
          <ac:picMkLst>
            <pc:docMk/>
            <pc:sldMk cId="2839897977" sldId="266"/>
            <ac:picMk id="11" creationId="{7FA7A4AC-D5FC-63BD-17EA-5CFE9E1043E9}"/>
          </ac:picMkLst>
        </pc:picChg>
      </pc:sldChg>
      <pc:sldChg chg="addSp delSp modSp add mod">
        <pc:chgData name="Cristian Colombo" userId="807f5b73-c213-4133-8443-a23bbe5beedd" providerId="ADAL" clId="{182D0BCB-0482-46F6-AC7F-609A77269714}" dt="2022-06-18T01:33:49.071" v="215" actId="1076"/>
        <pc:sldMkLst>
          <pc:docMk/>
          <pc:sldMk cId="955055917" sldId="267"/>
        </pc:sldMkLst>
        <pc:spChg chg="del">
          <ac:chgData name="Cristian Colombo" userId="807f5b73-c213-4133-8443-a23bbe5beedd" providerId="ADAL" clId="{182D0BCB-0482-46F6-AC7F-609A77269714}" dt="2022-06-18T01:22:24.578" v="154" actId="478"/>
          <ac:spMkLst>
            <pc:docMk/>
            <pc:sldMk cId="955055917" sldId="267"/>
            <ac:spMk id="2" creationId="{19414FDC-DB30-12B3-C1C8-ADA78593E5DA}"/>
          </ac:spMkLst>
        </pc:spChg>
        <pc:spChg chg="del">
          <ac:chgData name="Cristian Colombo" userId="807f5b73-c213-4133-8443-a23bbe5beedd" providerId="ADAL" clId="{182D0BCB-0482-46F6-AC7F-609A77269714}" dt="2022-06-18T01:22:27.321" v="155" actId="478"/>
          <ac:spMkLst>
            <pc:docMk/>
            <pc:sldMk cId="955055917" sldId="267"/>
            <ac:spMk id="3" creationId="{9013BDB7-5214-69B2-EE75-90491D79BB35}"/>
          </ac:spMkLst>
        </pc:spChg>
        <pc:picChg chg="add mod">
          <ac:chgData name="Cristian Colombo" userId="807f5b73-c213-4133-8443-a23bbe5beedd" providerId="ADAL" clId="{182D0BCB-0482-46F6-AC7F-609A77269714}" dt="2022-06-18T01:23:18.558" v="166" actId="1076"/>
          <ac:picMkLst>
            <pc:docMk/>
            <pc:sldMk cId="955055917" sldId="267"/>
            <ac:picMk id="5" creationId="{613D3563-013B-72B7-C289-877875FCB7B1}"/>
          </ac:picMkLst>
        </pc:picChg>
        <pc:picChg chg="add mod">
          <ac:chgData name="Cristian Colombo" userId="807f5b73-c213-4133-8443-a23bbe5beedd" providerId="ADAL" clId="{182D0BCB-0482-46F6-AC7F-609A77269714}" dt="2022-06-18T01:24:07.454" v="175" actId="14100"/>
          <ac:picMkLst>
            <pc:docMk/>
            <pc:sldMk cId="955055917" sldId="267"/>
            <ac:picMk id="7" creationId="{3E0579D4-3513-2C10-F01C-9808B3EF82D2}"/>
          </ac:picMkLst>
        </pc:picChg>
        <pc:picChg chg="add mod">
          <ac:chgData name="Cristian Colombo" userId="807f5b73-c213-4133-8443-a23bbe5beedd" providerId="ADAL" clId="{182D0BCB-0482-46F6-AC7F-609A77269714}" dt="2022-06-18T01:23:23.822" v="168" actId="1076"/>
          <ac:picMkLst>
            <pc:docMk/>
            <pc:sldMk cId="955055917" sldId="267"/>
            <ac:picMk id="9" creationId="{F640487A-C0D1-58E6-02F0-1724C0564822}"/>
          </ac:picMkLst>
        </pc:picChg>
        <pc:picChg chg="add mod">
          <ac:chgData name="Cristian Colombo" userId="807f5b73-c213-4133-8443-a23bbe5beedd" providerId="ADAL" clId="{182D0BCB-0482-46F6-AC7F-609A77269714}" dt="2022-06-18T01:24:03.438" v="174" actId="1076"/>
          <ac:picMkLst>
            <pc:docMk/>
            <pc:sldMk cId="955055917" sldId="267"/>
            <ac:picMk id="11" creationId="{A0C36CA0-85C6-0EF0-5845-581A3F525928}"/>
          </ac:picMkLst>
        </pc:picChg>
        <pc:picChg chg="add mod">
          <ac:chgData name="Cristian Colombo" userId="807f5b73-c213-4133-8443-a23bbe5beedd" providerId="ADAL" clId="{182D0BCB-0482-46F6-AC7F-609A77269714}" dt="2022-06-18T01:24:23.606" v="178" actId="14100"/>
          <ac:picMkLst>
            <pc:docMk/>
            <pc:sldMk cId="955055917" sldId="267"/>
            <ac:picMk id="13" creationId="{F2C0F78B-CFF9-CB1C-CF2A-517ACF9CC894}"/>
          </ac:picMkLst>
        </pc:picChg>
        <pc:picChg chg="add del mod">
          <ac:chgData name="Cristian Colombo" userId="807f5b73-c213-4133-8443-a23bbe5beedd" providerId="ADAL" clId="{182D0BCB-0482-46F6-AC7F-609A77269714}" dt="2022-06-18T01:27:05.881" v="181" actId="478"/>
          <ac:picMkLst>
            <pc:docMk/>
            <pc:sldMk cId="955055917" sldId="267"/>
            <ac:picMk id="15" creationId="{62D18EBC-DE84-0BC7-42F8-1C2C8E26B2E3}"/>
          </ac:picMkLst>
        </pc:picChg>
        <pc:picChg chg="add mod">
          <ac:chgData name="Cristian Colombo" userId="807f5b73-c213-4133-8443-a23bbe5beedd" providerId="ADAL" clId="{182D0BCB-0482-46F6-AC7F-609A77269714}" dt="2022-06-18T01:27:31.286" v="188" actId="1076"/>
          <ac:picMkLst>
            <pc:docMk/>
            <pc:sldMk cId="955055917" sldId="267"/>
            <ac:picMk id="17" creationId="{C914D9F3-9DE2-D6AE-7572-BA6CE026FA4D}"/>
          </ac:picMkLst>
        </pc:picChg>
        <pc:picChg chg="add mod">
          <ac:chgData name="Cristian Colombo" userId="807f5b73-c213-4133-8443-a23bbe5beedd" providerId="ADAL" clId="{182D0BCB-0482-46F6-AC7F-609A77269714}" dt="2022-06-18T01:33:49.071" v="215" actId="1076"/>
          <ac:picMkLst>
            <pc:docMk/>
            <pc:sldMk cId="955055917" sldId="267"/>
            <ac:picMk id="19" creationId="{81AA7BBA-4C77-AE72-2E29-1449EC774FB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58547DB-55C5-4277-A224-0B2B5062870C}" type="datetimeFigureOut">
              <a:rPr lang="es-CL" smtClean="0"/>
              <a:t>09-07-2022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54939D8-184D-459A-9093-08C572F8C2CA}"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3728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8547DB-55C5-4277-A224-0B2B5062870C}" type="datetimeFigureOut">
              <a:rPr lang="es-CL" smtClean="0"/>
              <a:t>09-07-2022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2401745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8547DB-55C5-4277-A224-0B2B5062870C}" type="datetimeFigureOut">
              <a:rPr lang="es-CL" smtClean="0"/>
              <a:t>09-07-2022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2794244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8547DB-55C5-4277-A224-0B2B5062870C}" type="datetimeFigureOut">
              <a:rPr lang="es-CL" smtClean="0"/>
              <a:t>09-07-2022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402590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58547DB-55C5-4277-A224-0B2B5062870C}" type="datetimeFigureOut">
              <a:rPr lang="es-CL" smtClean="0"/>
              <a:t>09-07-2022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54939D8-184D-459A-9093-08C572F8C2CA}"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402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58547DB-55C5-4277-A224-0B2B5062870C}" type="datetimeFigureOut">
              <a:rPr lang="es-CL" smtClean="0"/>
              <a:t>09-07-2022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1353823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58547DB-55C5-4277-A224-0B2B5062870C}" type="datetimeFigureOut">
              <a:rPr lang="es-CL" smtClean="0"/>
              <a:t>09-07-2022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2788102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58547DB-55C5-4277-A224-0B2B5062870C}" type="datetimeFigureOut">
              <a:rPr lang="es-CL" smtClean="0"/>
              <a:t>09-07-2022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1102672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58547DB-55C5-4277-A224-0B2B5062870C}" type="datetimeFigureOut">
              <a:rPr lang="es-CL" smtClean="0"/>
              <a:t>09-07-2022</a:t>
            </a:fld>
            <a:endParaRPr lang="es-C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L"/>
          </a:p>
        </p:txBody>
      </p:sp>
      <p:sp>
        <p:nvSpPr>
          <p:cNvPr id="9" name="Slide Number Placeholder 8"/>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3369326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58547DB-55C5-4277-A224-0B2B5062870C}" type="datetimeFigureOut">
              <a:rPr lang="es-CL" smtClean="0"/>
              <a:t>09-07-2022</a:t>
            </a:fld>
            <a:endParaRPr lang="es-C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54939D8-184D-459A-9093-08C572F8C2CA}" type="slidenum">
              <a:rPr lang="es-CL" smtClean="0"/>
              <a:t>‹Nº›</a:t>
            </a:fld>
            <a:endParaRPr lang="es-CL"/>
          </a:p>
        </p:txBody>
      </p:sp>
    </p:spTree>
    <p:extLst>
      <p:ext uri="{BB962C8B-B14F-4D97-AF65-F5344CB8AC3E}">
        <p14:creationId xmlns:p14="http://schemas.microsoft.com/office/powerpoint/2010/main" val="2481691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58547DB-55C5-4277-A224-0B2B5062870C}" type="datetimeFigureOut">
              <a:rPr lang="es-CL" smtClean="0"/>
              <a:t>09-07-2022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54939D8-184D-459A-9093-08C572F8C2CA}" type="slidenum">
              <a:rPr lang="es-CL" smtClean="0"/>
              <a:t>‹Nº›</a:t>
            </a:fld>
            <a:endParaRPr lang="es-CL"/>
          </a:p>
        </p:txBody>
      </p:sp>
    </p:spTree>
    <p:extLst>
      <p:ext uri="{BB962C8B-B14F-4D97-AF65-F5344CB8AC3E}">
        <p14:creationId xmlns:p14="http://schemas.microsoft.com/office/powerpoint/2010/main" val="1742054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58547DB-55C5-4277-A224-0B2B5062870C}" type="datetimeFigureOut">
              <a:rPr lang="es-CL" smtClean="0"/>
              <a:t>09-07-2022</a:t>
            </a:fld>
            <a:endParaRPr lang="es-C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C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54939D8-184D-459A-9093-08C572F8C2CA}" type="slidenum">
              <a:rPr lang="es-CL" smtClean="0"/>
              <a:t>‹Nº›</a:t>
            </a:fld>
            <a:endParaRPr lang="es-C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743491"/>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11284" y="1021493"/>
            <a:ext cx="9969431" cy="2784636"/>
          </a:xfrm>
        </p:spPr>
        <p:txBody>
          <a:bodyPr>
            <a:normAutofit fontScale="90000"/>
          </a:bodyPr>
          <a:lstStyle/>
          <a:p>
            <a:br>
              <a:rPr lang="es-CL" dirty="0"/>
            </a:br>
            <a:br>
              <a:rPr lang="es-CL" dirty="0"/>
            </a:br>
            <a:r>
              <a:rPr lang="es-CL" b="1" dirty="0"/>
              <a:t>Cambio Régimen 14 D-3 </a:t>
            </a:r>
            <a:r>
              <a:rPr lang="es-CL" b="1" dirty="0" err="1"/>
              <a:t>Propyme</a:t>
            </a:r>
            <a:r>
              <a:rPr lang="es-CL" b="1" dirty="0"/>
              <a:t> General       14 A Parcialmente Integrado</a:t>
            </a:r>
            <a:endParaRPr lang="es-CL" dirty="0"/>
          </a:p>
        </p:txBody>
      </p:sp>
      <p:pic>
        <p:nvPicPr>
          <p:cNvPr id="6" name="Imagen 5">
            <a:extLst>
              <a:ext uri="{FF2B5EF4-FFF2-40B4-BE49-F238E27FC236}">
                <a16:creationId xmlns:a16="http://schemas.microsoft.com/office/drawing/2014/main" id="{59B2A281-ADD2-F647-0DD3-84B54844969E}"/>
              </a:ext>
            </a:extLst>
          </p:cNvPr>
          <p:cNvPicPr>
            <a:picLocks noChangeAspect="1"/>
          </p:cNvPicPr>
          <p:nvPr/>
        </p:nvPicPr>
        <p:blipFill>
          <a:blip r:embed="rId2"/>
          <a:stretch>
            <a:fillRect/>
          </a:stretch>
        </p:blipFill>
        <p:spPr>
          <a:xfrm>
            <a:off x="9745435" y="231171"/>
            <a:ext cx="1959429" cy="971044"/>
          </a:xfrm>
          <a:prstGeom prst="rect">
            <a:avLst/>
          </a:prstGeom>
        </p:spPr>
      </p:pic>
      <p:sp>
        <p:nvSpPr>
          <p:cNvPr id="3" name="Flecha: a la derecha 2">
            <a:extLst>
              <a:ext uri="{FF2B5EF4-FFF2-40B4-BE49-F238E27FC236}">
                <a16:creationId xmlns:a16="http://schemas.microsoft.com/office/drawing/2014/main" id="{3D887467-A1D2-DD4A-716F-E8313FA971D7}"/>
              </a:ext>
            </a:extLst>
          </p:cNvPr>
          <p:cNvSpPr/>
          <p:nvPr/>
        </p:nvSpPr>
        <p:spPr>
          <a:xfrm>
            <a:off x="7523017" y="2102084"/>
            <a:ext cx="1191491" cy="374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Título 1">
            <a:extLst>
              <a:ext uri="{FF2B5EF4-FFF2-40B4-BE49-F238E27FC236}">
                <a16:creationId xmlns:a16="http://schemas.microsoft.com/office/drawing/2014/main" id="{78129216-3AB7-8314-2376-43ABDAD991F2}"/>
              </a:ext>
            </a:extLst>
          </p:cNvPr>
          <p:cNvSpPr txBox="1">
            <a:spLocks/>
          </p:cNvSpPr>
          <p:nvPr/>
        </p:nvSpPr>
        <p:spPr>
          <a:xfrm>
            <a:off x="1178009" y="3242577"/>
            <a:ext cx="9969431" cy="2784636"/>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8000" kern="1200" spc="-50" baseline="0">
                <a:solidFill>
                  <a:schemeClr val="tx1">
                    <a:lumMod val="85000"/>
                    <a:lumOff val="15000"/>
                  </a:schemeClr>
                </a:solidFill>
                <a:latin typeface="+mj-lt"/>
                <a:ea typeface="+mj-ea"/>
                <a:cs typeface="+mj-cs"/>
              </a:defRPr>
            </a:lvl1pPr>
          </a:lstStyle>
          <a:p>
            <a:pPr algn="ctr"/>
            <a:br>
              <a:rPr lang="es-CL" dirty="0"/>
            </a:br>
            <a:br>
              <a:rPr lang="es-CL" sz="3700" dirty="0"/>
            </a:br>
            <a:r>
              <a:rPr lang="es-CL" sz="3300" b="1" dirty="0"/>
              <a:t>Christian Colombo</a:t>
            </a:r>
            <a:endParaRPr lang="es-CL" dirty="0"/>
          </a:p>
        </p:txBody>
      </p:sp>
    </p:spTree>
    <p:extLst>
      <p:ext uri="{BB962C8B-B14F-4D97-AF65-F5344CB8AC3E}">
        <p14:creationId xmlns:p14="http://schemas.microsoft.com/office/powerpoint/2010/main" val="1163375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71055" y="1212887"/>
            <a:ext cx="10210800" cy="3608496"/>
          </a:xfrm>
        </p:spPr>
        <p:txBody>
          <a:bodyPr>
            <a:noAutofit/>
          </a:bodyPr>
          <a:lstStyle/>
          <a:p>
            <a:pPr algn="l"/>
            <a:r>
              <a:rPr lang="es-MX" sz="2000" b="1" dirty="0">
                <a:solidFill>
                  <a:srgbClr val="000000"/>
                </a:solidFill>
                <a:latin typeface="Times New Roman" panose="02020603050405020304" pitchFamily="18" charset="0"/>
              </a:rPr>
              <a:t>S</a:t>
            </a:r>
            <a:r>
              <a:rPr lang="es-MX" sz="2000" b="1" i="0" u="none" strike="noStrike" baseline="0" dirty="0">
                <a:solidFill>
                  <a:srgbClr val="000000"/>
                </a:solidFill>
                <a:latin typeface="Times New Roman" panose="02020603050405020304" pitchFamily="18" charset="0"/>
              </a:rPr>
              <a:t>e entenderá por Pyme, aquella empresa que reúna las siguientes condiciones copulativas</a:t>
            </a:r>
            <a:br>
              <a:rPr lang="es-MX" sz="20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r>
              <a:rPr lang="es-MX" sz="1800" b="1" i="0" u="none" strike="noStrike" baseline="0" dirty="0">
                <a:solidFill>
                  <a:srgbClr val="000000"/>
                </a:solidFill>
                <a:latin typeface="Times New Roman" panose="02020603050405020304" pitchFamily="18" charset="0"/>
              </a:rPr>
              <a:t> </a:t>
            </a:r>
            <a:br>
              <a:rPr lang="es-CL" sz="2000" dirty="0"/>
            </a:br>
            <a:br>
              <a:rPr lang="es-CL" sz="2000" dirty="0"/>
            </a:br>
            <a:r>
              <a:rPr lang="es-MX" sz="1800" b="1" i="0" u="none" strike="noStrike" baseline="0" dirty="0">
                <a:solidFill>
                  <a:srgbClr val="000000"/>
                </a:solidFill>
                <a:latin typeface="Times New Roman" panose="02020603050405020304" pitchFamily="18" charset="0"/>
              </a:rPr>
              <a:t>(a)  Que el capital efectivo al momento del inicio de sus actividades no exceda de 85.000 unidades de fomento, según el valor de esta al primer día del mes de inicio de las actividades. </a:t>
            </a:r>
            <a:br>
              <a:rPr lang="es-MX" sz="18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r>
              <a:rPr lang="es-MX" sz="1800" b="1" i="0" u="none" strike="noStrike" baseline="0" dirty="0">
                <a:solidFill>
                  <a:srgbClr val="000000"/>
                </a:solidFill>
                <a:latin typeface="Times New Roman" panose="02020603050405020304" pitchFamily="18" charset="0"/>
              </a:rPr>
              <a:t>(b)  Que el promedio anual de ingresos brutos percibidos o devengados del giro, considerando los tres ejercicios anteriores a aquel en que se vaya a ingresar al régimen, no exceda de 75.000 unidades de fomento, y mantenga dicho promedio mientras se encuentren acogidos al mismo. </a:t>
            </a:r>
            <a:br>
              <a:rPr lang="es-MX" sz="18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r>
              <a:rPr lang="es-MX" sz="1800" b="1" i="0" u="none" strike="noStrike" baseline="0" dirty="0">
                <a:solidFill>
                  <a:srgbClr val="000000"/>
                </a:solidFill>
                <a:latin typeface="Times New Roman" panose="02020603050405020304" pitchFamily="18" charset="0"/>
              </a:rPr>
              <a:t>El límite de ingresos promedio de 75.000 unidades de fomento podrá excederse por una sola vez. Con todo, los ingresos brutos de un ejercicio no podrán exceder en ningún caso de 85.000 unidades de fomento. (Considerar Ingresos por Relacionadas)</a:t>
            </a:r>
            <a:br>
              <a:rPr lang="es-MX" sz="18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endParaRPr lang="es-CL" sz="2000" dirty="0"/>
          </a:p>
        </p:txBody>
      </p:sp>
      <p:pic>
        <p:nvPicPr>
          <p:cNvPr id="4" name="Imagen 3">
            <a:extLst>
              <a:ext uri="{FF2B5EF4-FFF2-40B4-BE49-F238E27FC236}">
                <a16:creationId xmlns:a16="http://schemas.microsoft.com/office/drawing/2014/main" id="{D97CCC2D-226C-CB80-F21F-9757A42D4182}"/>
              </a:ext>
            </a:extLst>
          </p:cNvPr>
          <p:cNvPicPr>
            <a:picLocks noChangeAspect="1"/>
          </p:cNvPicPr>
          <p:nvPr/>
        </p:nvPicPr>
        <p:blipFill>
          <a:blip r:embed="rId2"/>
          <a:stretch>
            <a:fillRect/>
          </a:stretch>
        </p:blipFill>
        <p:spPr>
          <a:xfrm>
            <a:off x="9826830" y="241842"/>
            <a:ext cx="1959429" cy="971044"/>
          </a:xfrm>
          <a:prstGeom prst="rect">
            <a:avLst/>
          </a:prstGeom>
        </p:spPr>
      </p:pic>
    </p:spTree>
    <p:extLst>
      <p:ext uri="{BB962C8B-B14F-4D97-AF65-F5344CB8AC3E}">
        <p14:creationId xmlns:p14="http://schemas.microsoft.com/office/powerpoint/2010/main" val="563130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ctrTitle"/>
          </p:nvPr>
        </p:nvSpPr>
        <p:spPr>
          <a:xfrm>
            <a:off x="1046204" y="1579418"/>
            <a:ext cx="9871178" cy="2715491"/>
          </a:xfrm>
        </p:spPr>
        <p:txBody>
          <a:bodyPr>
            <a:normAutofit/>
          </a:bodyPr>
          <a:lstStyle/>
          <a:p>
            <a:r>
              <a:rPr lang="es-MX" sz="1800" b="1" i="0" u="none" strike="noStrike" baseline="0" dirty="0">
                <a:solidFill>
                  <a:srgbClr val="000000"/>
                </a:solidFill>
                <a:latin typeface="Times New Roman" panose="02020603050405020304" pitchFamily="18" charset="0"/>
              </a:rPr>
              <a:t>(c) Que el conjunto de los ingresos que percibe la Pyme en el año comercial respectivo, correspondientes a las siguientes actividades, no excedan de un 35% del total de sus ingresos brutos del giro:</a:t>
            </a:r>
            <a:br>
              <a:rPr lang="es-MX" sz="18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r>
              <a:rPr lang="es-MX" sz="1800" b="1" i="0" u="none" strike="noStrike" baseline="0" dirty="0">
                <a:solidFill>
                  <a:srgbClr val="000000"/>
                </a:solidFill>
                <a:latin typeface="Times New Roman" panose="02020603050405020304" pitchFamily="18" charset="0"/>
              </a:rPr>
              <a:t>(i) Cualquiera de las descritas en los números 1º.- y 2º.- del artículo 20. Con todo, no se computarán para el cálculo del límite del 35% las rentas que provengan de la posesión o explotación de bienes raíces agrícolas </a:t>
            </a:r>
            <a:br>
              <a:rPr lang="es-MX" sz="18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r>
              <a:rPr lang="es-MX" sz="1800" b="1" i="0" u="none" strike="noStrike" baseline="0" dirty="0">
                <a:solidFill>
                  <a:srgbClr val="000000"/>
                </a:solidFill>
                <a:latin typeface="Times New Roman" panose="02020603050405020304" pitchFamily="18" charset="0"/>
              </a:rPr>
              <a:t>(</a:t>
            </a:r>
            <a:r>
              <a:rPr lang="es-MX" sz="1800" b="1" i="0" u="none" strike="noStrike" baseline="0" dirty="0" err="1">
                <a:solidFill>
                  <a:srgbClr val="000000"/>
                </a:solidFill>
                <a:latin typeface="Times New Roman" panose="02020603050405020304" pitchFamily="18" charset="0"/>
              </a:rPr>
              <a:t>ii</a:t>
            </a:r>
            <a:r>
              <a:rPr lang="es-MX" sz="1800" b="1" i="0" u="none" strike="noStrike" baseline="0" dirty="0">
                <a:solidFill>
                  <a:srgbClr val="000000"/>
                </a:solidFill>
                <a:latin typeface="Times New Roman" panose="02020603050405020304" pitchFamily="18" charset="0"/>
              </a:rPr>
              <a:t>) Participaciones en contratos de asociación o cuentas en participación</a:t>
            </a:r>
            <a:br>
              <a:rPr lang="es-MX" sz="1800" b="1" i="0" u="none" strike="noStrike" baseline="0" dirty="0">
                <a:solidFill>
                  <a:srgbClr val="000000"/>
                </a:solidFill>
                <a:latin typeface="Times New Roman" panose="02020603050405020304" pitchFamily="18" charset="0"/>
              </a:rPr>
            </a:br>
            <a:br>
              <a:rPr lang="es-MX" sz="1800" b="1" i="0" u="none" strike="noStrike" baseline="0" dirty="0">
                <a:solidFill>
                  <a:srgbClr val="000000"/>
                </a:solidFill>
                <a:latin typeface="Times New Roman" panose="02020603050405020304" pitchFamily="18" charset="0"/>
              </a:rPr>
            </a:br>
            <a:r>
              <a:rPr lang="es-MX" sz="1800" b="1" i="0" u="none" strike="noStrike" baseline="0" dirty="0">
                <a:solidFill>
                  <a:srgbClr val="000000"/>
                </a:solidFill>
                <a:latin typeface="Times New Roman" panose="02020603050405020304" pitchFamily="18" charset="0"/>
              </a:rPr>
              <a:t>(</a:t>
            </a:r>
            <a:r>
              <a:rPr lang="es-MX" sz="1800" b="1" i="0" u="none" strike="noStrike" baseline="0" dirty="0" err="1">
                <a:solidFill>
                  <a:srgbClr val="000000"/>
                </a:solidFill>
                <a:latin typeface="Times New Roman" panose="02020603050405020304" pitchFamily="18" charset="0"/>
              </a:rPr>
              <a:t>iii</a:t>
            </a:r>
            <a:r>
              <a:rPr lang="es-MX" sz="1800" b="1" i="0" u="none" strike="noStrike" baseline="0" dirty="0">
                <a:solidFill>
                  <a:srgbClr val="000000"/>
                </a:solidFill>
                <a:latin typeface="Times New Roman" panose="02020603050405020304" pitchFamily="18" charset="0"/>
              </a:rPr>
              <a:t>) De la posesión o tenencia a cualquier título de derechos sociales y acciones de sociedades o cuotas de fondos de inversión.</a:t>
            </a:r>
            <a:endParaRPr lang="es-CL" dirty="0"/>
          </a:p>
        </p:txBody>
      </p:sp>
      <p:pic>
        <p:nvPicPr>
          <p:cNvPr id="3" name="Imagen 2">
            <a:extLst>
              <a:ext uri="{FF2B5EF4-FFF2-40B4-BE49-F238E27FC236}">
                <a16:creationId xmlns:a16="http://schemas.microsoft.com/office/drawing/2014/main" id="{2E0944B4-24B0-07D6-3852-758050EF3C41}"/>
              </a:ext>
            </a:extLst>
          </p:cNvPr>
          <p:cNvPicPr>
            <a:picLocks noChangeAspect="1"/>
          </p:cNvPicPr>
          <p:nvPr/>
        </p:nvPicPr>
        <p:blipFill>
          <a:blip r:embed="rId2"/>
          <a:stretch>
            <a:fillRect/>
          </a:stretch>
        </p:blipFill>
        <p:spPr>
          <a:xfrm>
            <a:off x="9716860" y="300291"/>
            <a:ext cx="1959429" cy="971044"/>
          </a:xfrm>
          <a:prstGeom prst="rect">
            <a:avLst/>
          </a:prstGeom>
        </p:spPr>
      </p:pic>
    </p:spTree>
    <p:extLst>
      <p:ext uri="{BB962C8B-B14F-4D97-AF65-F5344CB8AC3E}">
        <p14:creationId xmlns:p14="http://schemas.microsoft.com/office/powerpoint/2010/main" val="3210903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4B136BA-D826-20E7-6666-C765A43A8CEE}"/>
              </a:ext>
            </a:extLst>
          </p:cNvPr>
          <p:cNvPicPr>
            <a:picLocks noChangeAspect="1"/>
          </p:cNvPicPr>
          <p:nvPr/>
        </p:nvPicPr>
        <p:blipFill>
          <a:blip r:embed="rId2"/>
          <a:stretch>
            <a:fillRect/>
          </a:stretch>
        </p:blipFill>
        <p:spPr>
          <a:xfrm>
            <a:off x="9928829" y="314578"/>
            <a:ext cx="1959429" cy="971044"/>
          </a:xfrm>
          <a:prstGeom prst="rect">
            <a:avLst/>
          </a:prstGeom>
        </p:spPr>
      </p:pic>
      <p:sp>
        <p:nvSpPr>
          <p:cNvPr id="7" name="CuadroTexto 6">
            <a:extLst>
              <a:ext uri="{FF2B5EF4-FFF2-40B4-BE49-F238E27FC236}">
                <a16:creationId xmlns:a16="http://schemas.microsoft.com/office/drawing/2014/main" id="{ECD460B4-B060-E38C-4C59-A8A923BEB6E2}"/>
              </a:ext>
            </a:extLst>
          </p:cNvPr>
          <p:cNvSpPr txBox="1"/>
          <p:nvPr/>
        </p:nvSpPr>
        <p:spPr>
          <a:xfrm>
            <a:off x="1274618" y="1285622"/>
            <a:ext cx="9587346" cy="3970318"/>
          </a:xfrm>
          <a:prstGeom prst="rect">
            <a:avLst/>
          </a:prstGeom>
          <a:noFill/>
        </p:spPr>
        <p:txBody>
          <a:bodyPr wrap="square">
            <a:spAutoFit/>
          </a:bodyPr>
          <a:lstStyle/>
          <a:p>
            <a:r>
              <a:rPr lang="es-MX" sz="1800" b="1" i="0" u="none" strike="noStrike" baseline="0" dirty="0">
                <a:solidFill>
                  <a:srgbClr val="000000"/>
                </a:solidFill>
                <a:latin typeface="Times New Roman" panose="02020603050405020304" pitchFamily="18" charset="0"/>
              </a:rPr>
              <a:t>Art 14 D-7.- Retiro o exclusión del Régimen Pro Pyme</a:t>
            </a:r>
          </a:p>
          <a:p>
            <a:endParaRPr lang="es-MX" b="1" dirty="0">
              <a:solidFill>
                <a:srgbClr val="000000"/>
              </a:solidFill>
              <a:latin typeface="Times New Roman" panose="02020603050405020304" pitchFamily="18" charset="0"/>
            </a:endParaRPr>
          </a:p>
          <a:p>
            <a:pPr algn="just"/>
            <a:r>
              <a:rPr lang="es-MX" b="1" dirty="0">
                <a:solidFill>
                  <a:srgbClr val="000000"/>
                </a:solidFill>
                <a:latin typeface="Times New Roman" panose="02020603050405020304" pitchFamily="18" charset="0"/>
              </a:rPr>
              <a:t>D</a:t>
            </a:r>
            <a:r>
              <a:rPr lang="es-MX" sz="1800" b="1" i="0" u="none" strike="noStrike" baseline="0" dirty="0">
                <a:solidFill>
                  <a:srgbClr val="000000"/>
                </a:solidFill>
                <a:latin typeface="Times New Roman" panose="02020603050405020304" pitchFamily="18" charset="0"/>
              </a:rPr>
              <a:t>arán aviso al Servicio de Impuestos Internos entre el 1 de enero y el 30 de abril del año comercial en que decidan abandonarlo o del año comercial siguiente a aquel en que ocurra el incumplimiento.</a:t>
            </a:r>
          </a:p>
          <a:p>
            <a:endParaRPr lang="es-MX" b="1" dirty="0">
              <a:solidFill>
                <a:srgbClr val="000000"/>
              </a:solidFill>
              <a:latin typeface="Times New Roman" panose="02020603050405020304" pitchFamily="18" charset="0"/>
            </a:endParaRPr>
          </a:p>
          <a:p>
            <a:pPr algn="just"/>
            <a:r>
              <a:rPr lang="es-MX" sz="1800" b="1" i="0" u="none" strike="noStrike" baseline="0" dirty="0">
                <a:solidFill>
                  <a:srgbClr val="000000"/>
                </a:solidFill>
                <a:latin typeface="Times New Roman" panose="02020603050405020304" pitchFamily="18" charset="0"/>
              </a:rPr>
              <a:t>Con motivo del cambio de régimen, los ingresos devengados y los gastos adeudados que no hayan sido computados en virtud de las disposiciones de esta letra D) deberán ser reconocidos y deducidos, respectivamente por la empresa, al momento de su incorporación al régimen de la letra A) de este artículo</a:t>
            </a:r>
          </a:p>
          <a:p>
            <a:endParaRPr lang="es-MX" b="1" dirty="0">
              <a:solidFill>
                <a:srgbClr val="000000"/>
              </a:solidFill>
              <a:latin typeface="Times New Roman" panose="02020603050405020304" pitchFamily="18" charset="0"/>
            </a:endParaRPr>
          </a:p>
          <a:p>
            <a:endParaRPr lang="es-MX" sz="1800" b="1" i="0" u="none" strike="noStrike" baseline="0" dirty="0">
              <a:solidFill>
                <a:srgbClr val="000000"/>
              </a:solidFill>
              <a:latin typeface="Times New Roman" panose="02020603050405020304" pitchFamily="18" charset="0"/>
            </a:endParaRPr>
          </a:p>
          <a:p>
            <a:endParaRPr lang="es-MX" b="1" dirty="0">
              <a:solidFill>
                <a:srgbClr val="000000"/>
              </a:solidFill>
              <a:latin typeface="Times New Roman" panose="02020603050405020304" pitchFamily="18" charset="0"/>
            </a:endParaRPr>
          </a:p>
          <a:p>
            <a:r>
              <a:rPr lang="es-MX" sz="1800" b="1" i="0" u="none" strike="noStrike" baseline="0" dirty="0">
                <a:solidFill>
                  <a:srgbClr val="000000"/>
                </a:solidFill>
                <a:latin typeface="Times New Roman" panose="02020603050405020304" pitchFamily="18" charset="0"/>
              </a:rPr>
              <a:t> </a:t>
            </a:r>
            <a:endParaRPr lang="es-CL" dirty="0"/>
          </a:p>
        </p:txBody>
      </p:sp>
    </p:spTree>
    <p:extLst>
      <p:ext uri="{BB962C8B-B14F-4D97-AF65-F5344CB8AC3E}">
        <p14:creationId xmlns:p14="http://schemas.microsoft.com/office/powerpoint/2010/main" val="1365011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F514E86-9B96-E999-D916-5815CB7E6E4B}"/>
              </a:ext>
            </a:extLst>
          </p:cNvPr>
          <p:cNvPicPr>
            <a:picLocks noChangeAspect="1"/>
          </p:cNvPicPr>
          <p:nvPr/>
        </p:nvPicPr>
        <p:blipFill>
          <a:blip r:embed="rId2"/>
          <a:stretch>
            <a:fillRect/>
          </a:stretch>
        </p:blipFill>
        <p:spPr>
          <a:xfrm>
            <a:off x="9816873" y="286003"/>
            <a:ext cx="1959429" cy="971044"/>
          </a:xfrm>
          <a:prstGeom prst="rect">
            <a:avLst/>
          </a:prstGeom>
        </p:spPr>
      </p:pic>
      <p:sp>
        <p:nvSpPr>
          <p:cNvPr id="7" name="CuadroTexto 6">
            <a:extLst>
              <a:ext uri="{FF2B5EF4-FFF2-40B4-BE49-F238E27FC236}">
                <a16:creationId xmlns:a16="http://schemas.microsoft.com/office/drawing/2014/main" id="{1C2E5F9D-7150-520B-CDDA-7DF65270D0F9}"/>
              </a:ext>
            </a:extLst>
          </p:cNvPr>
          <p:cNvSpPr txBox="1"/>
          <p:nvPr/>
        </p:nvSpPr>
        <p:spPr>
          <a:xfrm>
            <a:off x="900545" y="1257047"/>
            <a:ext cx="10259291" cy="5078313"/>
          </a:xfrm>
          <a:prstGeom prst="rect">
            <a:avLst/>
          </a:prstGeom>
          <a:noFill/>
        </p:spPr>
        <p:txBody>
          <a:bodyPr wrap="square">
            <a:spAutoFit/>
          </a:bodyPr>
          <a:lstStyle/>
          <a:p>
            <a:r>
              <a:rPr lang="es-MX" sz="1800" b="1" i="0" u="none" strike="noStrike" baseline="0" dirty="0">
                <a:solidFill>
                  <a:srgbClr val="000000"/>
                </a:solidFill>
                <a:latin typeface="Times New Roman" panose="02020603050405020304" pitchFamily="18" charset="0"/>
              </a:rPr>
              <a:t>Adicionalmente, cuando la empresa decida o deba abandonar el Régimen Pro Pyme y corresponda aplicar el régimen de la letra A) de este artículo, se estará a las siguientes reglas: </a:t>
            </a:r>
          </a:p>
          <a:p>
            <a:endParaRPr lang="es-MX" b="1" dirty="0">
              <a:solidFill>
                <a:srgbClr val="000000"/>
              </a:solidFill>
              <a:latin typeface="Times New Roman" panose="02020603050405020304" pitchFamily="18" charset="0"/>
            </a:endParaRPr>
          </a:p>
          <a:p>
            <a:r>
              <a:rPr lang="es-CL" sz="1800" b="1" i="0" u="none" strike="noStrike" baseline="0" dirty="0">
                <a:solidFill>
                  <a:srgbClr val="000000"/>
                </a:solidFill>
                <a:latin typeface="Times New Roman" panose="02020603050405020304" pitchFamily="18" charset="0"/>
              </a:rPr>
              <a:t>(a) Capital propio tributario </a:t>
            </a:r>
            <a:endParaRPr lang="es-CL" sz="1800" b="0" i="0" u="none" strike="noStrike" baseline="0" dirty="0">
              <a:solidFill>
                <a:srgbClr val="000000"/>
              </a:solidFill>
              <a:latin typeface="Times New Roman" panose="02020603050405020304" pitchFamily="18" charset="0"/>
            </a:endParaRPr>
          </a:p>
          <a:p>
            <a:r>
              <a:rPr lang="es-MX" sz="1800" b="1" i="0" u="none" strike="noStrike" baseline="0" dirty="0">
                <a:solidFill>
                  <a:srgbClr val="000000"/>
                </a:solidFill>
                <a:latin typeface="Times New Roman" panose="02020603050405020304" pitchFamily="18" charset="0"/>
              </a:rPr>
              <a:t>Se considerará el valor resultante de lo dispuesto en el capital propio tributario determinado conforme a la letra (j) del número 3.- de este Régimen Pro Pyme. </a:t>
            </a:r>
          </a:p>
          <a:p>
            <a:endParaRPr lang="es-MX" sz="1800" b="0" i="0" u="none" strike="noStrike" baseline="0" dirty="0">
              <a:solidFill>
                <a:srgbClr val="000000"/>
              </a:solidFill>
              <a:latin typeface="Times New Roman" panose="02020603050405020304" pitchFamily="18" charset="0"/>
            </a:endParaRPr>
          </a:p>
          <a:p>
            <a:r>
              <a:rPr lang="es-MX" sz="1800" b="1" i="0" u="none" strike="noStrike" baseline="0" dirty="0">
                <a:solidFill>
                  <a:srgbClr val="000000"/>
                </a:solidFill>
                <a:latin typeface="Times New Roman" panose="02020603050405020304" pitchFamily="18" charset="0"/>
              </a:rPr>
              <a:t>(b) Valoración del inventario inicial de activos y pasivos </a:t>
            </a:r>
            <a:endParaRPr lang="es-MX" sz="1800" b="0" i="0" u="none" strike="noStrike" baseline="0" dirty="0">
              <a:solidFill>
                <a:srgbClr val="000000"/>
              </a:solidFill>
              <a:latin typeface="Times New Roman" panose="02020603050405020304" pitchFamily="18" charset="0"/>
            </a:endParaRPr>
          </a:p>
          <a:p>
            <a:r>
              <a:rPr lang="es-MX" sz="1800" b="1" i="0" u="none" strike="noStrike" baseline="0" dirty="0">
                <a:solidFill>
                  <a:srgbClr val="000000"/>
                </a:solidFill>
                <a:latin typeface="Times New Roman" panose="02020603050405020304" pitchFamily="18" charset="0"/>
              </a:rPr>
              <a:t>Se deberá preparar un inventario inicial, aplicando las siguientes reglas: </a:t>
            </a:r>
          </a:p>
          <a:p>
            <a:endParaRPr lang="es-MX" sz="1800" b="1" i="0" u="none" strike="noStrike" baseline="0" dirty="0">
              <a:solidFill>
                <a:srgbClr val="000000"/>
              </a:solidFill>
              <a:latin typeface="Times New Roman" panose="02020603050405020304" pitchFamily="18" charset="0"/>
            </a:endParaRPr>
          </a:p>
          <a:p>
            <a:endParaRPr lang="es-MX" b="1" dirty="0">
              <a:solidFill>
                <a:srgbClr val="000000"/>
              </a:solidFill>
              <a:latin typeface="Times New Roman" panose="02020603050405020304" pitchFamily="18" charset="0"/>
            </a:endParaRPr>
          </a:p>
          <a:p>
            <a:pPr marL="400050" indent="-400050">
              <a:buAutoNum type="romanLcParenBoth"/>
            </a:pPr>
            <a:r>
              <a:rPr lang="es-MX" sz="1800" b="1" i="0" u="none" strike="noStrike" baseline="0" dirty="0">
                <a:solidFill>
                  <a:srgbClr val="000000"/>
                </a:solidFill>
                <a:latin typeface="Times New Roman" panose="02020603050405020304" pitchFamily="18" charset="0"/>
              </a:rPr>
              <a:t>Maquinarias, vehículos, equipos y enseres               ($1)</a:t>
            </a:r>
          </a:p>
          <a:p>
            <a:pPr marL="400050" indent="-400050">
              <a:buAutoNum type="romanLcParenBoth"/>
            </a:pPr>
            <a:r>
              <a:rPr lang="es-MX" sz="1800" b="1" i="0" u="none" strike="noStrike" baseline="0" dirty="0">
                <a:solidFill>
                  <a:srgbClr val="000000"/>
                </a:solidFill>
              </a:rPr>
              <a:t>Materias primas y productos en diferentes estados   ($1)</a:t>
            </a:r>
          </a:p>
          <a:p>
            <a:pPr marL="400050" indent="-400050">
              <a:buAutoNum type="romanLcParenBoth"/>
            </a:pPr>
            <a:r>
              <a:rPr lang="es-CL" sz="1800" b="1" i="0" u="none" strike="noStrike" baseline="0" dirty="0">
                <a:solidFill>
                  <a:srgbClr val="000000"/>
                </a:solidFill>
                <a:latin typeface="Times New Roman" panose="02020603050405020304" pitchFamily="18" charset="0"/>
              </a:rPr>
              <a:t>Bienes raíces 				              ($1)</a:t>
            </a:r>
          </a:p>
          <a:p>
            <a:pPr marL="400050" indent="-400050">
              <a:buAutoNum type="romanLcParenBoth"/>
            </a:pPr>
            <a:r>
              <a:rPr lang="es-MX" sz="1800" b="1" i="0" u="none" strike="noStrike" baseline="0" dirty="0">
                <a:solidFill>
                  <a:srgbClr val="000000"/>
                </a:solidFill>
              </a:rPr>
              <a:t>Intangibles tales como marcas, patentes o derechos  (Costo Corregido)</a:t>
            </a:r>
          </a:p>
          <a:p>
            <a:pPr marL="400050" indent="-400050">
              <a:buFontTx/>
              <a:buAutoNum type="romanLcParenBoth"/>
            </a:pPr>
            <a:r>
              <a:rPr lang="es-CL" sz="1800" b="1" i="0" u="none" strike="noStrike" baseline="0" dirty="0">
                <a:solidFill>
                  <a:srgbClr val="000000"/>
                </a:solidFill>
              </a:rPr>
              <a:t>Bienes no depreciables 			               (</a:t>
            </a:r>
            <a:r>
              <a:rPr lang="es-MX" sz="1800" b="1" i="0" u="none" strike="noStrike" baseline="0" dirty="0">
                <a:solidFill>
                  <a:srgbClr val="000000"/>
                </a:solidFill>
              </a:rPr>
              <a:t>Costo Corregido)</a:t>
            </a:r>
          </a:p>
          <a:p>
            <a:pPr marL="400050" indent="-400050">
              <a:buAutoNum type="romanLcParenBoth"/>
            </a:pPr>
            <a:r>
              <a:rPr lang="es-CL" sz="1800" b="1" i="0" u="none" strike="noStrike" baseline="0" dirty="0">
                <a:solidFill>
                  <a:srgbClr val="000000"/>
                </a:solidFill>
              </a:rPr>
              <a:t>Otros bienes 				               (Naturaleza del Activo)</a:t>
            </a:r>
          </a:p>
          <a:p>
            <a:pPr marL="400050" indent="-400050">
              <a:buAutoNum type="romanLcParenBoth"/>
            </a:pPr>
            <a:r>
              <a:rPr lang="es-CL" sz="1800" b="1" i="0" u="none" strike="noStrike" baseline="0" dirty="0">
                <a:solidFill>
                  <a:srgbClr val="000000"/>
                </a:solidFill>
              </a:rPr>
              <a:t>Los pasivos exigibles </a:t>
            </a:r>
            <a:r>
              <a:rPr lang="es-CL" b="1" dirty="0">
                <a:solidFill>
                  <a:srgbClr val="000000"/>
                </a:solidFill>
              </a:rPr>
              <a:t>			              (Tipo de </a:t>
            </a:r>
            <a:r>
              <a:rPr lang="es-CL" b="1" dirty="0" err="1">
                <a:solidFill>
                  <a:srgbClr val="000000"/>
                </a:solidFill>
              </a:rPr>
              <a:t>Obligacion</a:t>
            </a:r>
            <a:r>
              <a:rPr lang="es-CL" b="1" dirty="0">
                <a:solidFill>
                  <a:srgbClr val="000000"/>
                </a:solidFill>
              </a:rPr>
              <a:t>)</a:t>
            </a:r>
            <a:endParaRPr lang="es-CL" b="1" dirty="0"/>
          </a:p>
        </p:txBody>
      </p:sp>
    </p:spTree>
    <p:extLst>
      <p:ext uri="{BB962C8B-B14F-4D97-AF65-F5344CB8AC3E}">
        <p14:creationId xmlns:p14="http://schemas.microsoft.com/office/powerpoint/2010/main" val="4270005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F514E86-9B96-E999-D916-5815CB7E6E4B}"/>
              </a:ext>
            </a:extLst>
          </p:cNvPr>
          <p:cNvPicPr>
            <a:picLocks noChangeAspect="1"/>
          </p:cNvPicPr>
          <p:nvPr/>
        </p:nvPicPr>
        <p:blipFill>
          <a:blip r:embed="rId2"/>
          <a:stretch>
            <a:fillRect/>
          </a:stretch>
        </p:blipFill>
        <p:spPr>
          <a:xfrm>
            <a:off x="9816873" y="286003"/>
            <a:ext cx="1959429" cy="971044"/>
          </a:xfrm>
          <a:prstGeom prst="rect">
            <a:avLst/>
          </a:prstGeom>
        </p:spPr>
      </p:pic>
      <p:sp>
        <p:nvSpPr>
          <p:cNvPr id="5" name="CuadroTexto 4">
            <a:extLst>
              <a:ext uri="{FF2B5EF4-FFF2-40B4-BE49-F238E27FC236}">
                <a16:creationId xmlns:a16="http://schemas.microsoft.com/office/drawing/2014/main" id="{3CC9D7D7-556B-BC25-CA54-E7E8199DE400}"/>
              </a:ext>
            </a:extLst>
          </p:cNvPr>
          <p:cNvSpPr txBox="1"/>
          <p:nvPr/>
        </p:nvSpPr>
        <p:spPr>
          <a:xfrm>
            <a:off x="1330036" y="1125141"/>
            <a:ext cx="8991600" cy="4250423"/>
          </a:xfrm>
          <a:prstGeom prst="rect">
            <a:avLst/>
          </a:prstGeom>
          <a:noFill/>
        </p:spPr>
        <p:txBody>
          <a:bodyPr wrap="square">
            <a:spAutoFit/>
          </a:bodyPr>
          <a:lstStyle/>
          <a:p>
            <a:pPr algn="just"/>
            <a:r>
              <a:rPr lang="es-MX" sz="1800" b="1" i="0" u="none" strike="noStrike" baseline="0" dirty="0">
                <a:solidFill>
                  <a:srgbClr val="000000"/>
                </a:solidFill>
                <a:latin typeface="Times New Roman" panose="02020603050405020304" pitchFamily="18" charset="0"/>
              </a:rPr>
              <a:t>Cuando la valorización de los activos que corresponda se realice en un peso o según el valor de adquisición reajustado en caso de bienes no depreciables o intangibles, no procederá efectuar ningún ajuste a los resultados que se obtengan a partir del 1 de enero del año en que se encuentre bajo el régimen de la letra A) de este artículo. En aquellos casos en que se aplique una valorización distinta a la señalada anteriormente en este inciso, se reconocerán los efectos en la determinación del capital propio tributario al término del ejercicio en que se encuentre bajo el régimen de la letra A) de este artículo y procederá en su caso la depreciación normal del artículo 31, sin que se deba reconocer un ingreso tributable por el cambio de régimen. </a:t>
            </a:r>
          </a:p>
          <a:p>
            <a:endParaRPr lang="es-MX" b="1" dirty="0">
              <a:solidFill>
                <a:srgbClr val="000000"/>
              </a:solidFill>
              <a:latin typeface="Times New Roman" panose="02020603050405020304" pitchFamily="18" charset="0"/>
            </a:endParaRPr>
          </a:p>
          <a:p>
            <a:endParaRPr lang="es-MX" b="1" dirty="0">
              <a:solidFill>
                <a:srgbClr val="000000"/>
              </a:solidFill>
              <a:latin typeface="Times New Roman" panose="02020603050405020304" pitchFamily="18" charset="0"/>
            </a:endParaRPr>
          </a:p>
          <a:p>
            <a:endParaRPr lang="es-MX" b="1" dirty="0">
              <a:solidFill>
                <a:srgbClr val="000000"/>
              </a:solidFill>
              <a:latin typeface="Times New Roman" panose="02020603050405020304" pitchFamily="18" charset="0"/>
            </a:endParaRPr>
          </a:p>
          <a:p>
            <a:pPr algn="just"/>
            <a:r>
              <a:rPr lang="es-MX" sz="1800" b="1" i="0" u="none" strike="noStrike" baseline="0" dirty="0">
                <a:solidFill>
                  <a:srgbClr val="000000"/>
                </a:solidFill>
                <a:latin typeface="Times New Roman" panose="02020603050405020304" pitchFamily="18" charset="0"/>
              </a:rPr>
              <a:t>La incorporación al régimen de la letra A) no podrá generar utilidades o pérdidas distintas a las señaladas en los incisos anteriores, provenientes de partidas que afectaron o debían afectar el resultado de algún ejercicio bajo la aplicación del Régimen Pro Pyme. </a:t>
            </a:r>
            <a:endParaRPr lang="es-CL" dirty="0"/>
          </a:p>
        </p:txBody>
      </p:sp>
    </p:spTree>
    <p:extLst>
      <p:ext uri="{BB962C8B-B14F-4D97-AF65-F5344CB8AC3E}">
        <p14:creationId xmlns:p14="http://schemas.microsoft.com/office/powerpoint/2010/main" val="3680334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F514E86-9B96-E999-D916-5815CB7E6E4B}"/>
              </a:ext>
            </a:extLst>
          </p:cNvPr>
          <p:cNvPicPr>
            <a:picLocks noChangeAspect="1"/>
          </p:cNvPicPr>
          <p:nvPr/>
        </p:nvPicPr>
        <p:blipFill>
          <a:blip r:embed="rId2"/>
          <a:stretch>
            <a:fillRect/>
          </a:stretch>
        </p:blipFill>
        <p:spPr>
          <a:xfrm>
            <a:off x="9816873" y="286003"/>
            <a:ext cx="1959429" cy="971044"/>
          </a:xfrm>
          <a:prstGeom prst="rect">
            <a:avLst/>
          </a:prstGeom>
        </p:spPr>
      </p:pic>
      <p:sp>
        <p:nvSpPr>
          <p:cNvPr id="6" name="CuadroTexto 5">
            <a:extLst>
              <a:ext uri="{FF2B5EF4-FFF2-40B4-BE49-F238E27FC236}">
                <a16:creationId xmlns:a16="http://schemas.microsoft.com/office/drawing/2014/main" id="{E704F119-DF99-C944-2368-4BAD9FEDEF61}"/>
              </a:ext>
            </a:extLst>
          </p:cNvPr>
          <p:cNvSpPr txBox="1"/>
          <p:nvPr/>
        </p:nvSpPr>
        <p:spPr>
          <a:xfrm>
            <a:off x="1149926" y="1257047"/>
            <a:ext cx="9518073" cy="3139321"/>
          </a:xfrm>
          <a:prstGeom prst="rect">
            <a:avLst/>
          </a:prstGeom>
          <a:noFill/>
        </p:spPr>
        <p:txBody>
          <a:bodyPr wrap="square">
            <a:spAutoFit/>
          </a:bodyPr>
          <a:lstStyle/>
          <a:p>
            <a:pPr algn="just"/>
            <a:r>
              <a:rPr lang="es-MX" sz="1800" b="1" i="0" u="none" strike="noStrike" baseline="0" dirty="0">
                <a:solidFill>
                  <a:srgbClr val="000000"/>
                </a:solidFill>
                <a:latin typeface="Times New Roman" panose="02020603050405020304" pitchFamily="18" charset="0"/>
              </a:rPr>
              <a:t>(c) Registro de las utilidades acumuladas al cambio de régimen </a:t>
            </a:r>
          </a:p>
          <a:p>
            <a:pPr algn="just"/>
            <a:endParaRPr lang="es-MX" sz="1800" b="0" i="0" u="none" strike="noStrike" baseline="0" dirty="0">
              <a:solidFill>
                <a:srgbClr val="000000"/>
              </a:solidFill>
              <a:latin typeface="Times New Roman" panose="02020603050405020304" pitchFamily="18" charset="0"/>
            </a:endParaRPr>
          </a:p>
          <a:p>
            <a:pPr algn="just"/>
            <a:r>
              <a:rPr lang="es-MX" sz="1800" b="1" i="0" u="none" strike="noStrike" baseline="0" dirty="0">
                <a:solidFill>
                  <a:srgbClr val="000000"/>
                </a:solidFill>
                <a:latin typeface="Times New Roman" panose="02020603050405020304" pitchFamily="18" charset="0"/>
              </a:rPr>
              <a:t>A contar del capital propio señalado en la letra (a) precedente y del capital efectivamente pagado, deberá determinarse la cantidad o los ajustes a las utilidades pendientes de tributación, a las rentas exentas de los impuestos finales, a los ingresos no constitutivos de renta, a las rentas con tributación cumplida y el crédito de primera categoría que pudiere </a:t>
            </a:r>
            <a:endParaRPr lang="es-MX" sz="1800" b="0" i="0" u="none" strike="noStrike" baseline="0" dirty="0">
              <a:solidFill>
                <a:srgbClr val="000000"/>
              </a:solidFill>
              <a:latin typeface="Times New Roman" panose="02020603050405020304" pitchFamily="18" charset="0"/>
            </a:endParaRPr>
          </a:p>
          <a:p>
            <a:pPr algn="just"/>
            <a:r>
              <a:rPr lang="es-MX" sz="1800" b="1" i="0" u="none" strike="noStrike" baseline="0" dirty="0">
                <a:solidFill>
                  <a:srgbClr val="000000"/>
                </a:solidFill>
                <a:latin typeface="Times New Roman" panose="02020603050405020304" pitchFamily="18" charset="0"/>
              </a:rPr>
              <a:t>estar disponible, las que pasarán a formar parte de los saldos iniciales de los registros a que se refiere la letra A) de este artículo. </a:t>
            </a:r>
          </a:p>
          <a:p>
            <a:pPr algn="just"/>
            <a:endParaRPr lang="es-MX" b="1" dirty="0">
              <a:solidFill>
                <a:srgbClr val="000000"/>
              </a:solidFill>
              <a:latin typeface="Times New Roman" panose="02020603050405020304" pitchFamily="18" charset="0"/>
            </a:endParaRPr>
          </a:p>
          <a:p>
            <a:pPr algn="just"/>
            <a:r>
              <a:rPr lang="es-MX" dirty="0"/>
              <a:t>RESOLUCIÓN EX. SII N°19.</a:t>
            </a:r>
            <a:r>
              <a:rPr lang="es-MX" b="1" dirty="0">
                <a:solidFill>
                  <a:srgbClr val="000000"/>
                </a:solidFill>
                <a:latin typeface="Times New Roman" panose="02020603050405020304" pitchFamily="18" charset="0"/>
              </a:rPr>
              <a:t> </a:t>
            </a:r>
            <a:r>
              <a:rPr lang="es-MX" dirty="0">
                <a:solidFill>
                  <a:srgbClr val="000000"/>
                </a:solidFill>
                <a:latin typeface="Times New Roman" panose="02020603050405020304" pitchFamily="18" charset="0"/>
              </a:rPr>
              <a:t>2021 (Registros 14 A)</a:t>
            </a:r>
          </a:p>
          <a:p>
            <a:pPr algn="just"/>
            <a:r>
              <a:rPr lang="es-MX" dirty="0"/>
              <a:t>RESOLUCIÓN EX. SII </a:t>
            </a:r>
            <a:r>
              <a:rPr lang="es-MX" dirty="0" err="1"/>
              <a:t>N°</a:t>
            </a:r>
            <a:r>
              <a:rPr lang="es-MX" dirty="0"/>
              <a:t> 37</a:t>
            </a:r>
            <a:r>
              <a:rPr lang="es-MX" dirty="0">
                <a:solidFill>
                  <a:srgbClr val="000000"/>
                </a:solidFill>
                <a:latin typeface="Times New Roman" panose="02020603050405020304" pitchFamily="18" charset="0"/>
              </a:rPr>
              <a:t>.2021 (Registros 14 D-3)</a:t>
            </a:r>
            <a:endParaRPr lang="es-CL" dirty="0"/>
          </a:p>
        </p:txBody>
      </p:sp>
    </p:spTree>
    <p:extLst>
      <p:ext uri="{BB962C8B-B14F-4D97-AF65-F5344CB8AC3E}">
        <p14:creationId xmlns:p14="http://schemas.microsoft.com/office/powerpoint/2010/main" val="410046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F514E86-9B96-E999-D916-5815CB7E6E4B}"/>
              </a:ext>
            </a:extLst>
          </p:cNvPr>
          <p:cNvPicPr>
            <a:picLocks noChangeAspect="1"/>
          </p:cNvPicPr>
          <p:nvPr/>
        </p:nvPicPr>
        <p:blipFill>
          <a:blip r:embed="rId2"/>
          <a:stretch>
            <a:fillRect/>
          </a:stretch>
        </p:blipFill>
        <p:spPr>
          <a:xfrm>
            <a:off x="9816873" y="286003"/>
            <a:ext cx="1959429" cy="971044"/>
          </a:xfrm>
          <a:prstGeom prst="rect">
            <a:avLst/>
          </a:prstGeom>
        </p:spPr>
      </p:pic>
      <p:sp>
        <p:nvSpPr>
          <p:cNvPr id="6" name="CuadroTexto 5">
            <a:extLst>
              <a:ext uri="{FF2B5EF4-FFF2-40B4-BE49-F238E27FC236}">
                <a16:creationId xmlns:a16="http://schemas.microsoft.com/office/drawing/2014/main" id="{E704F119-DF99-C944-2368-4BAD9FEDEF61}"/>
              </a:ext>
            </a:extLst>
          </p:cNvPr>
          <p:cNvSpPr txBox="1"/>
          <p:nvPr/>
        </p:nvSpPr>
        <p:spPr>
          <a:xfrm>
            <a:off x="1149926" y="1257047"/>
            <a:ext cx="9518073" cy="830997"/>
          </a:xfrm>
          <a:prstGeom prst="rect">
            <a:avLst/>
          </a:prstGeom>
          <a:noFill/>
        </p:spPr>
        <p:txBody>
          <a:bodyPr wrap="square">
            <a:spAutoFit/>
          </a:bodyPr>
          <a:lstStyle/>
          <a:p>
            <a:pPr algn="just"/>
            <a:r>
              <a:rPr lang="es-MX" sz="4800" b="1" i="0" u="none" strike="noStrike" baseline="0" dirty="0">
                <a:solidFill>
                  <a:srgbClr val="000000"/>
                </a:solidFill>
                <a:latin typeface="Times New Roman" panose="02020603050405020304" pitchFamily="18" charset="0"/>
              </a:rPr>
              <a:t>Muchas Gracias…</a:t>
            </a:r>
            <a:endParaRPr lang="es-CL" sz="4800" dirty="0"/>
          </a:p>
        </p:txBody>
      </p:sp>
    </p:spTree>
    <p:extLst>
      <p:ext uri="{BB962C8B-B14F-4D97-AF65-F5344CB8AC3E}">
        <p14:creationId xmlns:p14="http://schemas.microsoft.com/office/powerpoint/2010/main" val="2887685527"/>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314</TotalTime>
  <Words>893</Words>
  <Application>Microsoft Office PowerPoint</Application>
  <PresentationFormat>Panorámica</PresentationFormat>
  <Paragraphs>42</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Calibri</vt:lpstr>
      <vt:lpstr>Calibri Light</vt:lpstr>
      <vt:lpstr>Times New Roman</vt:lpstr>
      <vt:lpstr>Retrospección</vt:lpstr>
      <vt:lpstr>  Cambio Régimen 14 D-3 Propyme General       14 A Parcialmente Integrado</vt:lpstr>
      <vt:lpstr>Se entenderá por Pyme, aquella empresa que reúna las siguientes condiciones copulativas     (a)  Que el capital efectivo al momento del inicio de sus actividades no exceda de 85.000 unidades de fomento, según el valor de esta al primer día del mes de inicio de las actividades.   (b)  Que el promedio anual de ingresos brutos percibidos o devengados del giro, considerando los tres ejercicios anteriores a aquel en que se vaya a ingresar al régimen, no exceda de 75.000 unidades de fomento, y mantenga dicho promedio mientras se encuentren acogidos al mismo.   El límite de ingresos promedio de 75.000 unidades de fomento podrá excederse por una sola vez. Con todo, los ingresos brutos de un ejercicio no podrán exceder en ningún caso de 85.000 unidades de fomento. (Considerar Ingresos por Relacionadas)  </vt:lpstr>
      <vt:lpstr>(c) Que el conjunto de los ingresos que percibe la Pyme en el año comercial respectivo, correspondientes a las siguientes actividades, no excedan de un 35% del total de sus ingresos brutos del giro:  (i) Cualquiera de las descritas en los números 1º.- y 2º.- del artículo 20. Con todo, no se computarán para el cálculo del límite del 35% las rentas que provengan de la posesión o explotación de bienes raíces agrícolas   (ii) Participaciones en contratos de asociación o cuentas en participación  (iii) De la posesión o tenencia a cualquier título de derechos sociales y acciones de sociedades o cuotas de fondos de inversión.</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Christian Colombo Perez</dc:creator>
  <cp:lastModifiedBy>Cristian Colombo</cp:lastModifiedBy>
  <cp:revision>7</cp:revision>
  <dcterms:created xsi:type="dcterms:W3CDTF">2022-06-16T14:32:23Z</dcterms:created>
  <dcterms:modified xsi:type="dcterms:W3CDTF">2022-07-10T02:38:13Z</dcterms:modified>
</cp:coreProperties>
</file>