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99"/>
  </p:notesMasterIdLst>
  <p:sldIdLst>
    <p:sldId id="460" r:id="rId2"/>
    <p:sldId id="509" r:id="rId3"/>
    <p:sldId id="510" r:id="rId4"/>
    <p:sldId id="511" r:id="rId5"/>
    <p:sldId id="512" r:id="rId6"/>
    <p:sldId id="513" r:id="rId7"/>
    <p:sldId id="514" r:id="rId8"/>
    <p:sldId id="515" r:id="rId9"/>
    <p:sldId id="436" r:id="rId10"/>
    <p:sldId id="458" r:id="rId11"/>
    <p:sldId id="437" r:id="rId12"/>
    <p:sldId id="466" r:id="rId13"/>
    <p:sldId id="465" r:id="rId14"/>
    <p:sldId id="467" r:id="rId15"/>
    <p:sldId id="475" r:id="rId16"/>
    <p:sldId id="476" r:id="rId17"/>
    <p:sldId id="468" r:id="rId18"/>
    <p:sldId id="469" r:id="rId19"/>
    <p:sldId id="256" r:id="rId20"/>
    <p:sldId id="257" r:id="rId21"/>
    <p:sldId id="258" r:id="rId22"/>
    <p:sldId id="260" r:id="rId23"/>
    <p:sldId id="261" r:id="rId24"/>
    <p:sldId id="262" r:id="rId25"/>
    <p:sldId id="263" r:id="rId26"/>
    <p:sldId id="264" r:id="rId27"/>
    <p:sldId id="259" r:id="rId28"/>
    <p:sldId id="266" r:id="rId29"/>
    <p:sldId id="265" r:id="rId30"/>
    <p:sldId id="267" r:id="rId31"/>
    <p:sldId id="268" r:id="rId32"/>
    <p:sldId id="269" r:id="rId33"/>
    <p:sldId id="459" r:id="rId34"/>
    <p:sldId id="463" r:id="rId35"/>
    <p:sldId id="461" r:id="rId36"/>
    <p:sldId id="471" r:id="rId37"/>
    <p:sldId id="473" r:id="rId38"/>
    <p:sldId id="464" r:id="rId39"/>
    <p:sldId id="470" r:id="rId40"/>
    <p:sldId id="472" r:id="rId41"/>
    <p:sldId id="270" r:id="rId42"/>
    <p:sldId id="479" r:id="rId43"/>
    <p:sldId id="480" r:id="rId44"/>
    <p:sldId id="483" r:id="rId45"/>
    <p:sldId id="484" r:id="rId46"/>
    <p:sldId id="486" r:id="rId47"/>
    <p:sldId id="487" r:id="rId48"/>
    <p:sldId id="488" r:id="rId49"/>
    <p:sldId id="492" r:id="rId50"/>
    <p:sldId id="489" r:id="rId51"/>
    <p:sldId id="491" r:id="rId52"/>
    <p:sldId id="502" r:id="rId53"/>
    <p:sldId id="493" r:id="rId54"/>
    <p:sldId id="485" r:id="rId55"/>
    <p:sldId id="503" r:id="rId56"/>
    <p:sldId id="482" r:id="rId57"/>
    <p:sldId id="496" r:id="rId58"/>
    <p:sldId id="481" r:id="rId59"/>
    <p:sldId id="497" r:id="rId60"/>
    <p:sldId id="498" r:id="rId61"/>
    <p:sldId id="500" r:id="rId62"/>
    <p:sldId id="499" r:id="rId63"/>
    <p:sldId id="501" r:id="rId64"/>
    <p:sldId id="299" r:id="rId65"/>
    <p:sldId id="504" r:id="rId66"/>
    <p:sldId id="296" r:id="rId67"/>
    <p:sldId id="297" r:id="rId68"/>
    <p:sldId id="505" r:id="rId69"/>
    <p:sldId id="506" r:id="rId70"/>
    <p:sldId id="507" r:id="rId71"/>
    <p:sldId id="517" r:id="rId72"/>
    <p:sldId id="516" r:id="rId73"/>
    <p:sldId id="518" r:id="rId74"/>
    <p:sldId id="523" r:id="rId75"/>
    <p:sldId id="520" r:id="rId76"/>
    <p:sldId id="524" r:id="rId77"/>
    <p:sldId id="525" r:id="rId78"/>
    <p:sldId id="526" r:id="rId79"/>
    <p:sldId id="527" r:id="rId80"/>
    <p:sldId id="528" r:id="rId81"/>
    <p:sldId id="529" r:id="rId82"/>
    <p:sldId id="508" r:id="rId83"/>
    <p:sldId id="532" r:id="rId84"/>
    <p:sldId id="531" r:id="rId85"/>
    <p:sldId id="534" r:id="rId86"/>
    <p:sldId id="533" r:id="rId87"/>
    <p:sldId id="548" r:id="rId88"/>
    <p:sldId id="550" r:id="rId89"/>
    <p:sldId id="551" r:id="rId90"/>
    <p:sldId id="552" r:id="rId91"/>
    <p:sldId id="553" r:id="rId92"/>
    <p:sldId id="535" r:id="rId93"/>
    <p:sldId id="478" r:id="rId94"/>
    <p:sldId id="530" r:id="rId95"/>
    <p:sldId id="271" r:id="rId96"/>
    <p:sldId id="462" r:id="rId97"/>
    <p:sldId id="282" r:id="rId9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E17C0FE-211A-44C8-8C90-4A6EF8504B4F}" v="3" dt="2023-03-15T11:47:24.532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14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theme" Target="theme/theme1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59" Type="http://schemas.openxmlformats.org/officeDocument/2006/relationships/slide" Target="slides/slide58.xml"/><Relationship Id="rId103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notesMaster" Target="notesMasters/notesMaster1.xml"/><Relationship Id="rId10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microsoft.com/office/2016/11/relationships/changesInfo" Target="changesInfos/changesInfo1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presProps" Target="presProps.xml"/><Relationship Id="rId105" Type="http://schemas.microsoft.com/office/2015/10/relationships/revisionInfo" Target="revisionInfo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3" Type="http://schemas.openxmlformats.org/officeDocument/2006/relationships/slide" Target="slides/slide2.xml"/><Relationship Id="rId25" Type="http://schemas.openxmlformats.org/officeDocument/2006/relationships/slide" Target="slides/slide24.xml"/><Relationship Id="rId46" Type="http://schemas.openxmlformats.org/officeDocument/2006/relationships/slide" Target="slides/slide45.xml"/><Relationship Id="rId67" Type="http://schemas.openxmlformats.org/officeDocument/2006/relationships/slide" Target="slides/slide66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EONEL ANDRES SOTO HERRERA" userId="57c0263d7f32ca92" providerId="LiveId" clId="{5693BA2F-4ED5-47DB-9DB1-0D63AC152DFE}"/>
    <pc:docChg chg="undo custSel addSld delSld modSld sldOrd">
      <pc:chgData name="LEONEL ANDRES SOTO HERRERA" userId="57c0263d7f32ca92" providerId="LiveId" clId="{5693BA2F-4ED5-47DB-9DB1-0D63AC152DFE}" dt="2023-03-07T19:16:36.861" v="3829"/>
      <pc:docMkLst>
        <pc:docMk/>
      </pc:docMkLst>
      <pc:sldChg chg="modSp mod">
        <pc:chgData name="LEONEL ANDRES SOTO HERRERA" userId="57c0263d7f32ca92" providerId="LiveId" clId="{5693BA2F-4ED5-47DB-9DB1-0D63AC152DFE}" dt="2023-03-06T10:25:26.961" v="2531" actId="20577"/>
        <pc:sldMkLst>
          <pc:docMk/>
          <pc:sldMk cId="2424216221" sldId="267"/>
        </pc:sldMkLst>
        <pc:spChg chg="mod">
          <ac:chgData name="LEONEL ANDRES SOTO HERRERA" userId="57c0263d7f32ca92" providerId="LiveId" clId="{5693BA2F-4ED5-47DB-9DB1-0D63AC152DFE}" dt="2023-03-06T10:25:26.961" v="2531" actId="20577"/>
          <ac:spMkLst>
            <pc:docMk/>
            <pc:sldMk cId="2424216221" sldId="267"/>
            <ac:spMk id="2" creationId="{A7B30A51-9A7E-6C60-B101-70ADF5869212}"/>
          </ac:spMkLst>
        </pc:spChg>
      </pc:sldChg>
      <pc:sldChg chg="addSp delSp modSp mod">
        <pc:chgData name="LEONEL ANDRES SOTO HERRERA" userId="57c0263d7f32ca92" providerId="LiveId" clId="{5693BA2F-4ED5-47DB-9DB1-0D63AC152DFE}" dt="2023-03-02T01:52:50.472" v="102" actId="1076"/>
        <pc:sldMkLst>
          <pc:docMk/>
          <pc:sldMk cId="1517883230" sldId="270"/>
        </pc:sldMkLst>
        <pc:spChg chg="mod">
          <ac:chgData name="LEONEL ANDRES SOTO HERRERA" userId="57c0263d7f32ca92" providerId="LiveId" clId="{5693BA2F-4ED5-47DB-9DB1-0D63AC152DFE}" dt="2023-03-02T01:52:50.472" v="102" actId="1076"/>
          <ac:spMkLst>
            <pc:docMk/>
            <pc:sldMk cId="1517883230" sldId="270"/>
            <ac:spMk id="2" creationId="{A7B30A51-9A7E-6C60-B101-70ADF5869212}"/>
          </ac:spMkLst>
        </pc:spChg>
        <pc:picChg chg="del">
          <ac:chgData name="LEONEL ANDRES SOTO HERRERA" userId="57c0263d7f32ca92" providerId="LiveId" clId="{5693BA2F-4ED5-47DB-9DB1-0D63AC152DFE}" dt="2023-03-02T01:50:12.428" v="60" actId="478"/>
          <ac:picMkLst>
            <pc:docMk/>
            <pc:sldMk cId="1517883230" sldId="270"/>
            <ac:picMk id="4" creationId="{709B2942-AEC9-3060-9098-14AC25651CDA}"/>
          </ac:picMkLst>
        </pc:picChg>
        <pc:picChg chg="add mod">
          <ac:chgData name="LEONEL ANDRES SOTO HERRERA" userId="57c0263d7f32ca92" providerId="LiveId" clId="{5693BA2F-4ED5-47DB-9DB1-0D63AC152DFE}" dt="2023-03-02T01:52:43.785" v="99" actId="1076"/>
          <ac:picMkLst>
            <pc:docMk/>
            <pc:sldMk cId="1517883230" sldId="270"/>
            <ac:picMk id="5" creationId="{C14803A7-4545-F487-4E6A-51A4DC10F65F}"/>
          </ac:picMkLst>
        </pc:picChg>
        <pc:picChg chg="del">
          <ac:chgData name="LEONEL ANDRES SOTO HERRERA" userId="57c0263d7f32ca92" providerId="LiveId" clId="{5693BA2F-4ED5-47DB-9DB1-0D63AC152DFE}" dt="2023-03-02T01:50:12.938" v="61" actId="478"/>
          <ac:picMkLst>
            <pc:docMk/>
            <pc:sldMk cId="1517883230" sldId="270"/>
            <ac:picMk id="6" creationId="{83280032-8D52-AE30-28C5-4290659E5434}"/>
          </ac:picMkLst>
        </pc:picChg>
        <pc:picChg chg="del">
          <ac:chgData name="LEONEL ANDRES SOTO HERRERA" userId="57c0263d7f32ca92" providerId="LiveId" clId="{5693BA2F-4ED5-47DB-9DB1-0D63AC152DFE}" dt="2023-03-02T01:50:11.790" v="59" actId="478"/>
          <ac:picMkLst>
            <pc:docMk/>
            <pc:sldMk cId="1517883230" sldId="270"/>
            <ac:picMk id="8" creationId="{0A21B154-1F18-8A9D-4AF7-F0AB47503022}"/>
          </ac:picMkLst>
        </pc:picChg>
        <pc:picChg chg="add mod">
          <ac:chgData name="LEONEL ANDRES SOTO HERRERA" userId="57c0263d7f32ca92" providerId="LiveId" clId="{5693BA2F-4ED5-47DB-9DB1-0D63AC152DFE}" dt="2023-03-02T01:52:42.700" v="98" actId="1076"/>
          <ac:picMkLst>
            <pc:docMk/>
            <pc:sldMk cId="1517883230" sldId="270"/>
            <ac:picMk id="9" creationId="{6A8269C5-45F1-2764-E8ED-DE8D147E2FB5}"/>
          </ac:picMkLst>
        </pc:picChg>
        <pc:picChg chg="del">
          <ac:chgData name="LEONEL ANDRES SOTO HERRERA" userId="57c0263d7f32ca92" providerId="LiveId" clId="{5693BA2F-4ED5-47DB-9DB1-0D63AC152DFE}" dt="2023-03-02T01:50:13.424" v="62" actId="478"/>
          <ac:picMkLst>
            <pc:docMk/>
            <pc:sldMk cId="1517883230" sldId="270"/>
            <ac:picMk id="10" creationId="{42D95256-9951-E1E6-4500-3F8D6B343109}"/>
          </ac:picMkLst>
        </pc:picChg>
        <pc:picChg chg="add mod">
          <ac:chgData name="LEONEL ANDRES SOTO HERRERA" userId="57c0263d7f32ca92" providerId="LiveId" clId="{5693BA2F-4ED5-47DB-9DB1-0D63AC152DFE}" dt="2023-03-02T01:52:46.730" v="101" actId="14100"/>
          <ac:picMkLst>
            <pc:docMk/>
            <pc:sldMk cId="1517883230" sldId="270"/>
            <ac:picMk id="12" creationId="{9FC50879-5D77-33DF-5618-5156CED2DF01}"/>
          </ac:picMkLst>
        </pc:picChg>
      </pc:sldChg>
      <pc:sldChg chg="modSp mod">
        <pc:chgData name="LEONEL ANDRES SOTO HERRERA" userId="57c0263d7f32ca92" providerId="LiveId" clId="{5693BA2F-4ED5-47DB-9DB1-0D63AC152DFE}" dt="2023-03-07T11:07:16.884" v="3805" actId="1076"/>
        <pc:sldMkLst>
          <pc:docMk/>
          <pc:sldMk cId="864258342" sldId="271"/>
        </pc:sldMkLst>
        <pc:spChg chg="mod">
          <ac:chgData name="LEONEL ANDRES SOTO HERRERA" userId="57c0263d7f32ca92" providerId="LiveId" clId="{5693BA2F-4ED5-47DB-9DB1-0D63AC152DFE}" dt="2023-03-07T11:07:16.884" v="3805" actId="1076"/>
          <ac:spMkLst>
            <pc:docMk/>
            <pc:sldMk cId="864258342" sldId="271"/>
            <ac:spMk id="8" creationId="{5A9EEFA2-7944-8B0A-D6C1-9D71A8DFCD36}"/>
          </ac:spMkLst>
        </pc:spChg>
      </pc:sldChg>
      <pc:sldChg chg="modSp add mod ord">
        <pc:chgData name="LEONEL ANDRES SOTO HERRERA" userId="57c0263d7f32ca92" providerId="LiveId" clId="{5693BA2F-4ED5-47DB-9DB1-0D63AC152DFE}" dt="2023-03-03T14:21:33.714" v="1212" actId="1076"/>
        <pc:sldMkLst>
          <pc:docMk/>
          <pc:sldMk cId="944554678" sldId="296"/>
        </pc:sldMkLst>
        <pc:spChg chg="mod">
          <ac:chgData name="LEONEL ANDRES SOTO HERRERA" userId="57c0263d7f32ca92" providerId="LiveId" clId="{5693BA2F-4ED5-47DB-9DB1-0D63AC152DFE}" dt="2023-03-03T14:21:28.274" v="1209" actId="1076"/>
          <ac:spMkLst>
            <pc:docMk/>
            <pc:sldMk cId="944554678" sldId="296"/>
            <ac:spMk id="3" creationId="{49FEC99A-E1AC-4151-AA84-A4A04F0FB054}"/>
          </ac:spMkLst>
        </pc:spChg>
        <pc:picChg chg="mod">
          <ac:chgData name="LEONEL ANDRES SOTO HERRERA" userId="57c0263d7f32ca92" providerId="LiveId" clId="{5693BA2F-4ED5-47DB-9DB1-0D63AC152DFE}" dt="2023-03-03T14:21:33.714" v="1212" actId="1076"/>
          <ac:picMkLst>
            <pc:docMk/>
            <pc:sldMk cId="944554678" sldId="296"/>
            <ac:picMk id="9" creationId="{C4BEBF31-5126-4540-B4A4-6A82EE78007C}"/>
          </ac:picMkLst>
        </pc:picChg>
      </pc:sldChg>
      <pc:sldChg chg="add ord">
        <pc:chgData name="LEONEL ANDRES SOTO HERRERA" userId="57c0263d7f32ca92" providerId="LiveId" clId="{5693BA2F-4ED5-47DB-9DB1-0D63AC152DFE}" dt="2023-03-03T14:36:44.684" v="1250"/>
        <pc:sldMkLst>
          <pc:docMk/>
          <pc:sldMk cId="1467407978" sldId="297"/>
        </pc:sldMkLst>
      </pc:sldChg>
      <pc:sldChg chg="modSp add mod ord">
        <pc:chgData name="LEONEL ANDRES SOTO HERRERA" userId="57c0263d7f32ca92" providerId="LiveId" clId="{5693BA2F-4ED5-47DB-9DB1-0D63AC152DFE}" dt="2023-03-03T05:31:24.296" v="1202" actId="1076"/>
        <pc:sldMkLst>
          <pc:docMk/>
          <pc:sldMk cId="2327162105" sldId="299"/>
        </pc:sldMkLst>
        <pc:picChg chg="mod">
          <ac:chgData name="LEONEL ANDRES SOTO HERRERA" userId="57c0263d7f32ca92" providerId="LiveId" clId="{5693BA2F-4ED5-47DB-9DB1-0D63AC152DFE}" dt="2023-03-03T05:31:24.296" v="1202" actId="1076"/>
          <ac:picMkLst>
            <pc:docMk/>
            <pc:sldMk cId="2327162105" sldId="299"/>
            <ac:picMk id="5" creationId="{6A51C459-DFE7-4DE4-A87B-3FEC9A09D823}"/>
          </ac:picMkLst>
        </pc:picChg>
      </pc:sldChg>
      <pc:sldChg chg="addSp delSp modSp mod">
        <pc:chgData name="LEONEL ANDRES SOTO HERRERA" userId="57c0263d7f32ca92" providerId="LiveId" clId="{5693BA2F-4ED5-47DB-9DB1-0D63AC152DFE}" dt="2023-03-02T01:31:11.250" v="57" actId="478"/>
        <pc:sldMkLst>
          <pc:docMk/>
          <pc:sldMk cId="3795069055" sldId="460"/>
        </pc:sldMkLst>
        <pc:spChg chg="mod">
          <ac:chgData name="LEONEL ANDRES SOTO HERRERA" userId="57c0263d7f32ca92" providerId="LiveId" clId="{5693BA2F-4ED5-47DB-9DB1-0D63AC152DFE}" dt="2023-03-02T01:25:06.387" v="9" actId="14100"/>
          <ac:spMkLst>
            <pc:docMk/>
            <pc:sldMk cId="3795069055" sldId="460"/>
            <ac:spMk id="2" creationId="{81C7BD99-3071-425A-A915-6C2DAFAC9C4F}"/>
          </ac:spMkLst>
        </pc:spChg>
        <pc:spChg chg="add del mod">
          <ac:chgData name="LEONEL ANDRES SOTO HERRERA" userId="57c0263d7f32ca92" providerId="LiveId" clId="{5693BA2F-4ED5-47DB-9DB1-0D63AC152DFE}" dt="2023-03-02T01:31:11.250" v="57" actId="478"/>
          <ac:spMkLst>
            <pc:docMk/>
            <pc:sldMk cId="3795069055" sldId="460"/>
            <ac:spMk id="4" creationId="{12CEFB05-6ABA-D81E-63AC-A7752D4C0118}"/>
          </ac:spMkLst>
        </pc:spChg>
        <pc:spChg chg="mod">
          <ac:chgData name="LEONEL ANDRES SOTO HERRERA" userId="57c0263d7f32ca92" providerId="LiveId" clId="{5693BA2F-4ED5-47DB-9DB1-0D63AC152DFE}" dt="2023-03-02T01:24:52.175" v="4" actId="20577"/>
          <ac:spMkLst>
            <pc:docMk/>
            <pc:sldMk cId="3795069055" sldId="460"/>
            <ac:spMk id="7" creationId="{AFC08BAF-8B8F-451E-B992-E2DCAEF27167}"/>
          </ac:spMkLst>
        </pc:spChg>
        <pc:picChg chg="mod modCrop">
          <ac:chgData name="LEONEL ANDRES SOTO HERRERA" userId="57c0263d7f32ca92" providerId="LiveId" clId="{5693BA2F-4ED5-47DB-9DB1-0D63AC152DFE}" dt="2023-03-02T01:30:52.776" v="55" actId="14100"/>
          <ac:picMkLst>
            <pc:docMk/>
            <pc:sldMk cId="3795069055" sldId="460"/>
            <ac:picMk id="5" creationId="{AF0A44EE-F420-B7AC-6D60-FC5ED893E633}"/>
          </ac:picMkLst>
        </pc:picChg>
        <pc:picChg chg="add del mod">
          <ac:chgData name="LEONEL ANDRES SOTO HERRERA" userId="57c0263d7f32ca92" providerId="LiveId" clId="{5693BA2F-4ED5-47DB-9DB1-0D63AC152DFE}" dt="2023-03-02T01:28:33.840" v="40" actId="478"/>
          <ac:picMkLst>
            <pc:docMk/>
            <pc:sldMk cId="3795069055" sldId="460"/>
            <ac:picMk id="8" creationId="{89B80FF9-0C61-3C97-6579-EE7D3A6F4ECB}"/>
          </ac:picMkLst>
        </pc:picChg>
        <pc:picChg chg="add del mod">
          <ac:chgData name="LEONEL ANDRES SOTO HERRERA" userId="57c0263d7f32ca92" providerId="LiveId" clId="{5693BA2F-4ED5-47DB-9DB1-0D63AC152DFE}" dt="2023-03-02T01:29:31.933" v="44" actId="478"/>
          <ac:picMkLst>
            <pc:docMk/>
            <pc:sldMk cId="3795069055" sldId="460"/>
            <ac:picMk id="10" creationId="{BBD0A6DA-08F3-6A53-FDA1-CA84EA04319F}"/>
          </ac:picMkLst>
        </pc:picChg>
      </pc:sldChg>
      <pc:sldChg chg="add">
        <pc:chgData name="LEONEL ANDRES SOTO HERRERA" userId="57c0263d7f32ca92" providerId="LiveId" clId="{5693BA2F-4ED5-47DB-9DB1-0D63AC152DFE}" dt="2023-03-02T01:30:59.611" v="56" actId="2890"/>
        <pc:sldMkLst>
          <pc:docMk/>
          <pc:sldMk cId="2382727092" sldId="477"/>
        </pc:sldMkLst>
      </pc:sldChg>
      <pc:sldChg chg="add">
        <pc:chgData name="LEONEL ANDRES SOTO HERRERA" userId="57c0263d7f32ca92" providerId="LiveId" clId="{5693BA2F-4ED5-47DB-9DB1-0D63AC152DFE}" dt="2023-03-02T01:50:07.882" v="58" actId="2890"/>
        <pc:sldMkLst>
          <pc:docMk/>
          <pc:sldMk cId="3204351741" sldId="478"/>
        </pc:sldMkLst>
      </pc:sldChg>
      <pc:sldChg chg="addSp delSp modSp add mod">
        <pc:chgData name="LEONEL ANDRES SOTO HERRERA" userId="57c0263d7f32ca92" providerId="LiveId" clId="{5693BA2F-4ED5-47DB-9DB1-0D63AC152DFE}" dt="2023-03-02T02:20:47.641" v="228" actId="1076"/>
        <pc:sldMkLst>
          <pc:docMk/>
          <pc:sldMk cId="1934665980" sldId="479"/>
        </pc:sldMkLst>
        <pc:spChg chg="mod">
          <ac:chgData name="LEONEL ANDRES SOTO HERRERA" userId="57c0263d7f32ca92" providerId="LiveId" clId="{5693BA2F-4ED5-47DB-9DB1-0D63AC152DFE}" dt="2023-03-02T02:02:29.156" v="180" actId="1076"/>
          <ac:spMkLst>
            <pc:docMk/>
            <pc:sldMk cId="1934665980" sldId="479"/>
            <ac:spMk id="2" creationId="{A7B30A51-9A7E-6C60-B101-70ADF5869212}"/>
          </ac:spMkLst>
        </pc:spChg>
        <pc:spChg chg="add mod">
          <ac:chgData name="LEONEL ANDRES SOTO HERRERA" userId="57c0263d7f32ca92" providerId="LiveId" clId="{5693BA2F-4ED5-47DB-9DB1-0D63AC152DFE}" dt="2023-03-02T02:20:47.641" v="228" actId="1076"/>
          <ac:spMkLst>
            <pc:docMk/>
            <pc:sldMk cId="1934665980" sldId="479"/>
            <ac:spMk id="6" creationId="{251C2AAC-2E81-7863-011C-204C00D590EF}"/>
          </ac:spMkLst>
        </pc:spChg>
        <pc:picChg chg="add mod modCrop">
          <ac:chgData name="LEONEL ANDRES SOTO HERRERA" userId="57c0263d7f32ca92" providerId="LiveId" clId="{5693BA2F-4ED5-47DB-9DB1-0D63AC152DFE}" dt="2023-03-02T02:02:16.039" v="177" actId="1076"/>
          <ac:picMkLst>
            <pc:docMk/>
            <pc:sldMk cId="1934665980" sldId="479"/>
            <ac:picMk id="4" creationId="{37C62DE5-20B6-1580-E3F1-E6FCFCC76465}"/>
          </ac:picMkLst>
        </pc:picChg>
        <pc:picChg chg="del">
          <ac:chgData name="LEONEL ANDRES SOTO HERRERA" userId="57c0263d7f32ca92" providerId="LiveId" clId="{5693BA2F-4ED5-47DB-9DB1-0D63AC152DFE}" dt="2023-03-02T01:52:59.976" v="104" actId="478"/>
          <ac:picMkLst>
            <pc:docMk/>
            <pc:sldMk cId="1934665980" sldId="479"/>
            <ac:picMk id="5" creationId="{C14803A7-4545-F487-4E6A-51A4DC10F65F}"/>
          </ac:picMkLst>
        </pc:picChg>
        <pc:picChg chg="del">
          <ac:chgData name="LEONEL ANDRES SOTO HERRERA" userId="57c0263d7f32ca92" providerId="LiveId" clId="{5693BA2F-4ED5-47DB-9DB1-0D63AC152DFE}" dt="2023-03-02T01:53:00.564" v="105" actId="478"/>
          <ac:picMkLst>
            <pc:docMk/>
            <pc:sldMk cId="1934665980" sldId="479"/>
            <ac:picMk id="9" creationId="{6A8269C5-45F1-2764-E8ED-DE8D147E2FB5}"/>
          </ac:picMkLst>
        </pc:picChg>
        <pc:picChg chg="del">
          <ac:chgData name="LEONEL ANDRES SOTO HERRERA" userId="57c0263d7f32ca92" providerId="LiveId" clId="{5693BA2F-4ED5-47DB-9DB1-0D63AC152DFE}" dt="2023-03-02T01:53:05.100" v="106" actId="478"/>
          <ac:picMkLst>
            <pc:docMk/>
            <pc:sldMk cId="1934665980" sldId="479"/>
            <ac:picMk id="12" creationId="{9FC50879-5D77-33DF-5618-5156CED2DF01}"/>
          </ac:picMkLst>
        </pc:picChg>
      </pc:sldChg>
      <pc:sldChg chg="addSp delSp modSp add mod">
        <pc:chgData name="LEONEL ANDRES SOTO HERRERA" userId="57c0263d7f32ca92" providerId="LiveId" clId="{5693BA2F-4ED5-47DB-9DB1-0D63AC152DFE}" dt="2023-03-02T02:42:00.530" v="348" actId="1076"/>
        <pc:sldMkLst>
          <pc:docMk/>
          <pc:sldMk cId="2046813040" sldId="480"/>
        </pc:sldMkLst>
        <pc:spChg chg="mod">
          <ac:chgData name="LEONEL ANDRES SOTO HERRERA" userId="57c0263d7f32ca92" providerId="LiveId" clId="{5693BA2F-4ED5-47DB-9DB1-0D63AC152DFE}" dt="2023-03-02T02:15:20.712" v="221" actId="20577"/>
          <ac:spMkLst>
            <pc:docMk/>
            <pc:sldMk cId="2046813040" sldId="480"/>
            <ac:spMk id="2" creationId="{A7B30A51-9A7E-6C60-B101-70ADF5869212}"/>
          </ac:spMkLst>
        </pc:spChg>
        <pc:spChg chg="add del mod">
          <ac:chgData name="LEONEL ANDRES SOTO HERRERA" userId="57c0263d7f32ca92" providerId="LiveId" clId="{5693BA2F-4ED5-47DB-9DB1-0D63AC152DFE}" dt="2023-03-02T02:36:34.488" v="335" actId="478"/>
          <ac:spMkLst>
            <pc:docMk/>
            <pc:sldMk cId="2046813040" sldId="480"/>
            <ac:spMk id="5" creationId="{8A2B14CB-4306-9ACF-C653-1588CB2E0CE4}"/>
          </ac:spMkLst>
        </pc:spChg>
        <pc:spChg chg="add mod">
          <ac:chgData name="LEONEL ANDRES SOTO HERRERA" userId="57c0263d7f32ca92" providerId="LiveId" clId="{5693BA2F-4ED5-47DB-9DB1-0D63AC152DFE}" dt="2023-03-02T02:42:00.530" v="348" actId="1076"/>
          <ac:spMkLst>
            <pc:docMk/>
            <pc:sldMk cId="2046813040" sldId="480"/>
            <ac:spMk id="7" creationId="{D2390BE4-FF29-ABB1-BDC0-65AF29F2A7B7}"/>
          </ac:spMkLst>
        </pc:spChg>
        <pc:picChg chg="del">
          <ac:chgData name="LEONEL ANDRES SOTO HERRERA" userId="57c0263d7f32ca92" providerId="LiveId" clId="{5693BA2F-4ED5-47DB-9DB1-0D63AC152DFE}" dt="2023-03-02T02:41:08.724" v="338" actId="478"/>
          <ac:picMkLst>
            <pc:docMk/>
            <pc:sldMk cId="2046813040" sldId="480"/>
            <ac:picMk id="4" creationId="{37C62DE5-20B6-1580-E3F1-E6FCFCC76465}"/>
          </ac:picMkLst>
        </pc:picChg>
        <pc:picChg chg="add del">
          <ac:chgData name="LEONEL ANDRES SOTO HERRERA" userId="57c0263d7f32ca92" providerId="LiveId" clId="{5693BA2F-4ED5-47DB-9DB1-0D63AC152DFE}" dt="2023-03-02T02:41:14.109" v="340" actId="478"/>
          <ac:picMkLst>
            <pc:docMk/>
            <pc:sldMk cId="2046813040" sldId="480"/>
            <ac:picMk id="9" creationId="{723A9372-88CC-1EB0-5AA4-EB3A4E1F8178}"/>
          </ac:picMkLst>
        </pc:picChg>
        <pc:picChg chg="add mod">
          <ac:chgData name="LEONEL ANDRES SOTO HERRERA" userId="57c0263d7f32ca92" providerId="LiveId" clId="{5693BA2F-4ED5-47DB-9DB1-0D63AC152DFE}" dt="2023-03-02T02:41:45.122" v="347" actId="14100"/>
          <ac:picMkLst>
            <pc:docMk/>
            <pc:sldMk cId="2046813040" sldId="480"/>
            <ac:picMk id="11" creationId="{74C0FF75-1A98-3141-588F-B5A419211FB4}"/>
          </ac:picMkLst>
        </pc:picChg>
      </pc:sldChg>
      <pc:sldChg chg="addSp delSp modSp add mod ord">
        <pc:chgData name="LEONEL ANDRES SOTO HERRERA" userId="57c0263d7f32ca92" providerId="LiveId" clId="{5693BA2F-4ED5-47DB-9DB1-0D63AC152DFE}" dt="2023-03-03T03:24:11.645" v="954" actId="478"/>
        <pc:sldMkLst>
          <pc:docMk/>
          <pc:sldMk cId="4130629999" sldId="481"/>
        </pc:sldMkLst>
        <pc:spChg chg="mod">
          <ac:chgData name="LEONEL ANDRES SOTO HERRERA" userId="57c0263d7f32ca92" providerId="LiveId" clId="{5693BA2F-4ED5-47DB-9DB1-0D63AC152DFE}" dt="2023-03-03T01:49:53.795" v="769" actId="20577"/>
          <ac:spMkLst>
            <pc:docMk/>
            <pc:sldMk cId="4130629999" sldId="481"/>
            <ac:spMk id="2" creationId="{A7B30A51-9A7E-6C60-B101-70ADF5869212}"/>
          </ac:spMkLst>
        </pc:spChg>
        <pc:spChg chg="add del mod">
          <ac:chgData name="LEONEL ANDRES SOTO HERRERA" userId="57c0263d7f32ca92" providerId="LiveId" clId="{5693BA2F-4ED5-47DB-9DB1-0D63AC152DFE}" dt="2023-03-03T03:13:41.270" v="788" actId="478"/>
          <ac:spMkLst>
            <pc:docMk/>
            <pc:sldMk cId="4130629999" sldId="481"/>
            <ac:spMk id="3" creationId="{CCD6A1ED-2B7D-5705-896C-138BA40BB18F}"/>
          </ac:spMkLst>
        </pc:spChg>
        <pc:spChg chg="add del mod">
          <ac:chgData name="LEONEL ANDRES SOTO HERRERA" userId="57c0263d7f32ca92" providerId="LiveId" clId="{5693BA2F-4ED5-47DB-9DB1-0D63AC152DFE}" dt="2023-03-03T03:11:29.803" v="774" actId="478"/>
          <ac:spMkLst>
            <pc:docMk/>
            <pc:sldMk cId="4130629999" sldId="481"/>
            <ac:spMk id="4" creationId="{6BB376A7-D207-DD94-D7BA-ED6875CF2275}"/>
          </ac:spMkLst>
        </pc:spChg>
        <pc:spChg chg="del">
          <ac:chgData name="LEONEL ANDRES SOTO HERRERA" userId="57c0263d7f32ca92" providerId="LiveId" clId="{5693BA2F-4ED5-47DB-9DB1-0D63AC152DFE}" dt="2023-03-02T02:31:19.919" v="328" actId="478"/>
          <ac:spMkLst>
            <pc:docMk/>
            <pc:sldMk cId="4130629999" sldId="481"/>
            <ac:spMk id="5" creationId="{8A2B14CB-4306-9ACF-C653-1588CB2E0CE4}"/>
          </ac:spMkLst>
        </pc:spChg>
        <pc:spChg chg="add mod">
          <ac:chgData name="LEONEL ANDRES SOTO HERRERA" userId="57c0263d7f32ca92" providerId="LiveId" clId="{5693BA2F-4ED5-47DB-9DB1-0D63AC152DFE}" dt="2023-03-03T03:19:22.169" v="919" actId="1076"/>
          <ac:spMkLst>
            <pc:docMk/>
            <pc:sldMk cId="4130629999" sldId="481"/>
            <ac:spMk id="6" creationId="{E404A33F-E8DF-63C2-7BA4-EF4950213E87}"/>
          </ac:spMkLst>
        </pc:spChg>
        <pc:spChg chg="add del">
          <ac:chgData name="LEONEL ANDRES SOTO HERRERA" userId="57c0263d7f32ca92" providerId="LiveId" clId="{5693BA2F-4ED5-47DB-9DB1-0D63AC152DFE}" dt="2023-03-03T03:19:49.515" v="921" actId="478"/>
          <ac:spMkLst>
            <pc:docMk/>
            <pc:sldMk cId="4130629999" sldId="481"/>
            <ac:spMk id="9" creationId="{663EEC93-464E-79AA-1CE3-E7E56A93BC8A}"/>
          </ac:spMkLst>
        </pc:spChg>
        <pc:spChg chg="add del">
          <ac:chgData name="LEONEL ANDRES SOTO HERRERA" userId="57c0263d7f32ca92" providerId="LiveId" clId="{5693BA2F-4ED5-47DB-9DB1-0D63AC152DFE}" dt="2023-03-03T03:22:00.222" v="934" actId="11529"/>
          <ac:spMkLst>
            <pc:docMk/>
            <pc:sldMk cId="4130629999" sldId="481"/>
            <ac:spMk id="13" creationId="{7C46A364-C266-12EC-5283-84F6E30FCDAD}"/>
          </ac:spMkLst>
        </pc:spChg>
        <pc:spChg chg="add del">
          <ac:chgData name="LEONEL ANDRES SOTO HERRERA" userId="57c0263d7f32ca92" providerId="LiveId" clId="{5693BA2F-4ED5-47DB-9DB1-0D63AC152DFE}" dt="2023-03-03T03:23:29.637" v="943" actId="478"/>
          <ac:spMkLst>
            <pc:docMk/>
            <pc:sldMk cId="4130629999" sldId="481"/>
            <ac:spMk id="14" creationId="{EE28C46B-2F1A-D8D6-DAD5-CF19D3EC2887}"/>
          </ac:spMkLst>
        </pc:spChg>
        <pc:picChg chg="del">
          <ac:chgData name="LEONEL ANDRES SOTO HERRERA" userId="57c0263d7f32ca92" providerId="LiveId" clId="{5693BA2F-4ED5-47DB-9DB1-0D63AC152DFE}" dt="2023-03-02T02:28:36.744" v="230" actId="478"/>
          <ac:picMkLst>
            <pc:docMk/>
            <pc:sldMk cId="4130629999" sldId="481"/>
            <ac:picMk id="4" creationId="{37C62DE5-20B6-1580-E3F1-E6FCFCC76465}"/>
          </ac:picMkLst>
        </pc:picChg>
        <pc:picChg chg="add del">
          <ac:chgData name="LEONEL ANDRES SOTO HERRERA" userId="57c0263d7f32ca92" providerId="LiveId" clId="{5693BA2F-4ED5-47DB-9DB1-0D63AC152DFE}" dt="2023-03-02T02:28:42.319" v="232" actId="478"/>
          <ac:picMkLst>
            <pc:docMk/>
            <pc:sldMk cId="4130629999" sldId="481"/>
            <ac:picMk id="6" creationId="{5FF6C605-604C-42C7-A7E9-EFA14A58CDE0}"/>
          </ac:picMkLst>
        </pc:picChg>
        <pc:picChg chg="add del mod">
          <ac:chgData name="LEONEL ANDRES SOTO HERRERA" userId="57c0263d7f32ca92" providerId="LiveId" clId="{5693BA2F-4ED5-47DB-9DB1-0D63AC152DFE}" dt="2023-03-03T01:50:29.309" v="770" actId="478"/>
          <ac:picMkLst>
            <pc:docMk/>
            <pc:sldMk cId="4130629999" sldId="481"/>
            <ac:picMk id="8" creationId="{5A158B7E-911D-1231-9510-D889B56A070E}"/>
          </ac:picMkLst>
        </pc:picChg>
        <pc:picChg chg="add del mod modCrop">
          <ac:chgData name="LEONEL ANDRES SOTO HERRERA" userId="57c0263d7f32ca92" providerId="LiveId" clId="{5693BA2F-4ED5-47DB-9DB1-0D63AC152DFE}" dt="2023-03-03T01:49:02.412" v="709" actId="478"/>
          <ac:picMkLst>
            <pc:docMk/>
            <pc:sldMk cId="4130629999" sldId="481"/>
            <ac:picMk id="10" creationId="{0B23CF16-36C2-5F30-C400-BCBED703489E}"/>
          </ac:picMkLst>
        </pc:picChg>
        <pc:picChg chg="add del mod modCrop">
          <ac:chgData name="LEONEL ANDRES SOTO HERRERA" userId="57c0263d7f32ca92" providerId="LiveId" clId="{5693BA2F-4ED5-47DB-9DB1-0D63AC152DFE}" dt="2023-03-03T03:24:11.645" v="954" actId="478"/>
          <ac:picMkLst>
            <pc:docMk/>
            <pc:sldMk cId="4130629999" sldId="481"/>
            <ac:picMk id="12" creationId="{0287AD27-3C1C-AF32-43B8-A5E6307C8EB4}"/>
          </ac:picMkLst>
        </pc:picChg>
      </pc:sldChg>
      <pc:sldChg chg="delSp add mod">
        <pc:chgData name="LEONEL ANDRES SOTO HERRERA" userId="57c0263d7f32ca92" providerId="LiveId" clId="{5693BA2F-4ED5-47DB-9DB1-0D63AC152DFE}" dt="2023-03-02T02:31:33.977" v="332" actId="478"/>
        <pc:sldMkLst>
          <pc:docMk/>
          <pc:sldMk cId="4077205923" sldId="482"/>
        </pc:sldMkLst>
        <pc:picChg chg="del">
          <ac:chgData name="LEONEL ANDRES SOTO HERRERA" userId="57c0263d7f32ca92" providerId="LiveId" clId="{5693BA2F-4ED5-47DB-9DB1-0D63AC152DFE}" dt="2023-03-02T02:31:33.977" v="332" actId="478"/>
          <ac:picMkLst>
            <pc:docMk/>
            <pc:sldMk cId="4077205923" sldId="482"/>
            <ac:picMk id="10" creationId="{0B23CF16-36C2-5F30-C400-BCBED703489E}"/>
          </ac:picMkLst>
        </pc:picChg>
      </pc:sldChg>
      <pc:sldChg chg="addSp delSp modSp add mod">
        <pc:chgData name="LEONEL ANDRES SOTO HERRERA" userId="57c0263d7f32ca92" providerId="LiveId" clId="{5693BA2F-4ED5-47DB-9DB1-0D63AC152DFE}" dt="2023-03-02T02:55:28.253" v="387" actId="1076"/>
        <pc:sldMkLst>
          <pc:docMk/>
          <pc:sldMk cId="506263802" sldId="483"/>
        </pc:sldMkLst>
        <pc:spChg chg="mod">
          <ac:chgData name="LEONEL ANDRES SOTO HERRERA" userId="57c0263d7f32ca92" providerId="LiveId" clId="{5693BA2F-4ED5-47DB-9DB1-0D63AC152DFE}" dt="2023-03-02T02:55:28.253" v="387" actId="1076"/>
          <ac:spMkLst>
            <pc:docMk/>
            <pc:sldMk cId="506263802" sldId="483"/>
            <ac:spMk id="2" creationId="{A7B30A51-9A7E-6C60-B101-70ADF5869212}"/>
          </ac:spMkLst>
        </pc:spChg>
        <pc:spChg chg="add mod">
          <ac:chgData name="LEONEL ANDRES SOTO HERRERA" userId="57c0263d7f32ca92" providerId="LiveId" clId="{5693BA2F-4ED5-47DB-9DB1-0D63AC152DFE}" dt="2023-03-02T02:55:22.954" v="386" actId="1076"/>
          <ac:spMkLst>
            <pc:docMk/>
            <pc:sldMk cId="506263802" sldId="483"/>
            <ac:spMk id="6" creationId="{C3E87A00-3DB2-5D19-FDCA-02EA66CF7CB2}"/>
          </ac:spMkLst>
        </pc:spChg>
        <pc:spChg chg="del mod">
          <ac:chgData name="LEONEL ANDRES SOTO HERRERA" userId="57c0263d7f32ca92" providerId="LiveId" clId="{5693BA2F-4ED5-47DB-9DB1-0D63AC152DFE}" dt="2023-03-02T02:55:19.719" v="384" actId="478"/>
          <ac:spMkLst>
            <pc:docMk/>
            <pc:sldMk cId="506263802" sldId="483"/>
            <ac:spMk id="7" creationId="{D2390BE4-FF29-ABB1-BDC0-65AF29F2A7B7}"/>
          </ac:spMkLst>
        </pc:spChg>
        <pc:picChg chg="add mod">
          <ac:chgData name="LEONEL ANDRES SOTO HERRERA" userId="57c0263d7f32ca92" providerId="LiveId" clId="{5693BA2F-4ED5-47DB-9DB1-0D63AC152DFE}" dt="2023-03-02T02:54:51.692" v="383" actId="1076"/>
          <ac:picMkLst>
            <pc:docMk/>
            <pc:sldMk cId="506263802" sldId="483"/>
            <ac:picMk id="4" creationId="{20BE628B-DAF7-824C-8935-C69161EE1B67}"/>
          </ac:picMkLst>
        </pc:picChg>
        <pc:picChg chg="del mod">
          <ac:chgData name="LEONEL ANDRES SOTO HERRERA" userId="57c0263d7f32ca92" providerId="LiveId" clId="{5693BA2F-4ED5-47DB-9DB1-0D63AC152DFE}" dt="2023-03-02T02:53:32.435" v="369" actId="478"/>
          <ac:picMkLst>
            <pc:docMk/>
            <pc:sldMk cId="506263802" sldId="483"/>
            <ac:picMk id="11" creationId="{74C0FF75-1A98-3141-588F-B5A419211FB4}"/>
          </ac:picMkLst>
        </pc:picChg>
      </pc:sldChg>
      <pc:sldChg chg="addSp delSp modSp add mod">
        <pc:chgData name="LEONEL ANDRES SOTO HERRERA" userId="57c0263d7f32ca92" providerId="LiveId" clId="{5693BA2F-4ED5-47DB-9DB1-0D63AC152DFE}" dt="2023-03-02T03:17:52.701" v="413" actId="478"/>
        <pc:sldMkLst>
          <pc:docMk/>
          <pc:sldMk cId="1840343149" sldId="484"/>
        </pc:sldMkLst>
        <pc:spChg chg="mod">
          <ac:chgData name="LEONEL ANDRES SOTO HERRERA" userId="57c0263d7f32ca92" providerId="LiveId" clId="{5693BA2F-4ED5-47DB-9DB1-0D63AC152DFE}" dt="2023-03-02T02:56:38.478" v="389" actId="20577"/>
          <ac:spMkLst>
            <pc:docMk/>
            <pc:sldMk cId="1840343149" sldId="484"/>
            <ac:spMk id="2" creationId="{A7B30A51-9A7E-6C60-B101-70ADF5869212}"/>
          </ac:spMkLst>
        </pc:spChg>
        <pc:spChg chg="del">
          <ac:chgData name="LEONEL ANDRES SOTO HERRERA" userId="57c0263d7f32ca92" providerId="LiveId" clId="{5693BA2F-4ED5-47DB-9DB1-0D63AC152DFE}" dt="2023-03-02T02:56:44.959" v="391" actId="478"/>
          <ac:spMkLst>
            <pc:docMk/>
            <pc:sldMk cId="1840343149" sldId="484"/>
            <ac:spMk id="6" creationId="{C3E87A00-3DB2-5D19-FDCA-02EA66CF7CB2}"/>
          </ac:spMkLst>
        </pc:spChg>
        <pc:picChg chg="del">
          <ac:chgData name="LEONEL ANDRES SOTO HERRERA" userId="57c0263d7f32ca92" providerId="LiveId" clId="{5693BA2F-4ED5-47DB-9DB1-0D63AC152DFE}" dt="2023-03-02T02:56:41.720" v="390" actId="478"/>
          <ac:picMkLst>
            <pc:docMk/>
            <pc:sldMk cId="1840343149" sldId="484"/>
            <ac:picMk id="4" creationId="{20BE628B-DAF7-824C-8935-C69161EE1B67}"/>
          </ac:picMkLst>
        </pc:picChg>
        <pc:picChg chg="add del mod">
          <ac:chgData name="LEONEL ANDRES SOTO HERRERA" userId="57c0263d7f32ca92" providerId="LiveId" clId="{5693BA2F-4ED5-47DB-9DB1-0D63AC152DFE}" dt="2023-03-02T03:12:18.305" v="405" actId="478"/>
          <ac:picMkLst>
            <pc:docMk/>
            <pc:sldMk cId="1840343149" sldId="484"/>
            <ac:picMk id="5" creationId="{1FC31A90-AE0B-8360-F3A8-CC43E7161447}"/>
          </ac:picMkLst>
        </pc:picChg>
        <pc:picChg chg="add mod">
          <ac:chgData name="LEONEL ANDRES SOTO HERRERA" userId="57c0263d7f32ca92" providerId="LiveId" clId="{5693BA2F-4ED5-47DB-9DB1-0D63AC152DFE}" dt="2023-03-02T03:16:58.970" v="407" actId="1076"/>
          <ac:picMkLst>
            <pc:docMk/>
            <pc:sldMk cId="1840343149" sldId="484"/>
            <ac:picMk id="8" creationId="{8403FBAB-064F-7E21-C900-B8C83F354655}"/>
          </ac:picMkLst>
        </pc:picChg>
        <pc:picChg chg="add del mod">
          <ac:chgData name="LEONEL ANDRES SOTO HERRERA" userId="57c0263d7f32ca92" providerId="LiveId" clId="{5693BA2F-4ED5-47DB-9DB1-0D63AC152DFE}" dt="2023-03-02T03:17:52.701" v="413" actId="478"/>
          <ac:picMkLst>
            <pc:docMk/>
            <pc:sldMk cId="1840343149" sldId="484"/>
            <ac:picMk id="10" creationId="{D8257D7E-0F44-8541-8EE7-20969D626D53}"/>
          </ac:picMkLst>
        </pc:picChg>
      </pc:sldChg>
      <pc:sldChg chg="addSp delSp modSp add mod">
        <pc:chgData name="LEONEL ANDRES SOTO HERRERA" userId="57c0263d7f32ca92" providerId="LiveId" clId="{5693BA2F-4ED5-47DB-9DB1-0D63AC152DFE}" dt="2023-03-03T05:13:47.801" v="1140" actId="1076"/>
        <pc:sldMkLst>
          <pc:docMk/>
          <pc:sldMk cId="2745018108" sldId="485"/>
        </pc:sldMkLst>
        <pc:spChg chg="mod">
          <ac:chgData name="LEONEL ANDRES SOTO HERRERA" userId="57c0263d7f32ca92" providerId="LiveId" clId="{5693BA2F-4ED5-47DB-9DB1-0D63AC152DFE}" dt="2023-03-02T04:32:41.951" v="670" actId="1076"/>
          <ac:spMkLst>
            <pc:docMk/>
            <pc:sldMk cId="2745018108" sldId="485"/>
            <ac:spMk id="2" creationId="{A7B30A51-9A7E-6C60-B101-70ADF5869212}"/>
          </ac:spMkLst>
        </pc:spChg>
        <pc:spChg chg="add mod">
          <ac:chgData name="LEONEL ANDRES SOTO HERRERA" userId="57c0263d7f32ca92" providerId="LiveId" clId="{5693BA2F-4ED5-47DB-9DB1-0D63AC152DFE}" dt="2023-03-02T04:32:44.177" v="671" actId="1076"/>
          <ac:spMkLst>
            <pc:docMk/>
            <pc:sldMk cId="2745018108" sldId="485"/>
            <ac:spMk id="3" creationId="{A969EE36-9D7A-FA73-C0B6-127A6CA500AE}"/>
          </ac:spMkLst>
        </pc:spChg>
        <pc:picChg chg="add mod">
          <ac:chgData name="LEONEL ANDRES SOTO HERRERA" userId="57c0263d7f32ca92" providerId="LiveId" clId="{5693BA2F-4ED5-47DB-9DB1-0D63AC152DFE}" dt="2023-03-03T05:13:34.023" v="1132" actId="1076"/>
          <ac:picMkLst>
            <pc:docMk/>
            <pc:sldMk cId="2745018108" sldId="485"/>
            <ac:picMk id="4" creationId="{C791F89B-1ACF-438C-722D-97A27B041B86}"/>
          </ac:picMkLst>
        </pc:picChg>
        <pc:picChg chg="del mod">
          <ac:chgData name="LEONEL ANDRES SOTO HERRERA" userId="57c0263d7f32ca92" providerId="LiveId" clId="{5693BA2F-4ED5-47DB-9DB1-0D63AC152DFE}" dt="2023-03-02T04:34:08.427" v="697" actId="478"/>
          <ac:picMkLst>
            <pc:docMk/>
            <pc:sldMk cId="2745018108" sldId="485"/>
            <ac:picMk id="5" creationId="{1FC31A90-AE0B-8360-F3A8-CC43E7161447}"/>
          </ac:picMkLst>
        </pc:picChg>
        <pc:picChg chg="add mod">
          <ac:chgData name="LEONEL ANDRES SOTO HERRERA" userId="57c0263d7f32ca92" providerId="LiveId" clId="{5693BA2F-4ED5-47DB-9DB1-0D63AC152DFE}" dt="2023-03-03T05:13:45.264" v="1139" actId="1076"/>
          <ac:picMkLst>
            <pc:docMk/>
            <pc:sldMk cId="2745018108" sldId="485"/>
            <ac:picMk id="5" creationId="{EB5932AA-7626-28B0-3598-68EF36BC3826}"/>
          </ac:picMkLst>
        </pc:picChg>
        <pc:picChg chg="add mod">
          <ac:chgData name="LEONEL ANDRES SOTO HERRERA" userId="57c0263d7f32ca92" providerId="LiveId" clId="{5693BA2F-4ED5-47DB-9DB1-0D63AC152DFE}" dt="2023-03-03T05:13:39.495" v="1136" actId="14100"/>
          <ac:picMkLst>
            <pc:docMk/>
            <pc:sldMk cId="2745018108" sldId="485"/>
            <ac:picMk id="6" creationId="{4583A2F4-FBD1-9885-8D51-5BD9E2A1D2E1}"/>
          </ac:picMkLst>
        </pc:picChg>
        <pc:picChg chg="add mod">
          <ac:chgData name="LEONEL ANDRES SOTO HERRERA" userId="57c0263d7f32ca92" providerId="LiveId" clId="{5693BA2F-4ED5-47DB-9DB1-0D63AC152DFE}" dt="2023-03-02T04:33:42.365" v="690" actId="1076"/>
          <ac:picMkLst>
            <pc:docMk/>
            <pc:sldMk cId="2745018108" sldId="485"/>
            <ac:picMk id="7" creationId="{B47A812D-F850-826F-AE57-5559E8248F8D}"/>
          </ac:picMkLst>
        </pc:picChg>
        <pc:picChg chg="del mod">
          <ac:chgData name="LEONEL ANDRES SOTO HERRERA" userId="57c0263d7f32ca92" providerId="LiveId" clId="{5693BA2F-4ED5-47DB-9DB1-0D63AC152DFE}" dt="2023-03-02T04:32:32.315" v="667" actId="478"/>
          <ac:picMkLst>
            <pc:docMk/>
            <pc:sldMk cId="2745018108" sldId="485"/>
            <ac:picMk id="8" creationId="{8403FBAB-064F-7E21-C900-B8C83F354655}"/>
          </ac:picMkLst>
        </pc:picChg>
        <pc:picChg chg="add mod">
          <ac:chgData name="LEONEL ANDRES SOTO HERRERA" userId="57c0263d7f32ca92" providerId="LiveId" clId="{5693BA2F-4ED5-47DB-9DB1-0D63AC152DFE}" dt="2023-03-03T05:13:47.801" v="1140" actId="1076"/>
          <ac:picMkLst>
            <pc:docMk/>
            <pc:sldMk cId="2745018108" sldId="485"/>
            <ac:picMk id="9" creationId="{74DE9888-1F97-BB0C-A5BC-9E1F582D5D51}"/>
          </ac:picMkLst>
        </pc:picChg>
      </pc:sldChg>
      <pc:sldChg chg="add">
        <pc:chgData name="LEONEL ANDRES SOTO HERRERA" userId="57c0263d7f32ca92" providerId="LiveId" clId="{5693BA2F-4ED5-47DB-9DB1-0D63AC152DFE}" dt="2023-03-02T03:17:47.870" v="412" actId="2890"/>
        <pc:sldMkLst>
          <pc:docMk/>
          <pc:sldMk cId="3865342763" sldId="486"/>
        </pc:sldMkLst>
      </pc:sldChg>
      <pc:sldChg chg="addSp modSp add mod">
        <pc:chgData name="LEONEL ANDRES SOTO HERRERA" userId="57c0263d7f32ca92" providerId="LiveId" clId="{5693BA2F-4ED5-47DB-9DB1-0D63AC152DFE}" dt="2023-03-02T04:10:30.157" v="515" actId="1076"/>
        <pc:sldMkLst>
          <pc:docMk/>
          <pc:sldMk cId="67791045" sldId="487"/>
        </pc:sldMkLst>
        <pc:picChg chg="add mod">
          <ac:chgData name="LEONEL ANDRES SOTO HERRERA" userId="57c0263d7f32ca92" providerId="LiveId" clId="{5693BA2F-4ED5-47DB-9DB1-0D63AC152DFE}" dt="2023-03-02T04:10:30.157" v="515" actId="1076"/>
          <ac:picMkLst>
            <pc:docMk/>
            <pc:sldMk cId="67791045" sldId="487"/>
            <ac:picMk id="4" creationId="{151F4443-72EB-0564-3695-C80659472C6E}"/>
          </ac:picMkLst>
        </pc:picChg>
        <pc:picChg chg="mod">
          <ac:chgData name="LEONEL ANDRES SOTO HERRERA" userId="57c0263d7f32ca92" providerId="LiveId" clId="{5693BA2F-4ED5-47DB-9DB1-0D63AC152DFE}" dt="2023-03-02T03:25:01.267" v="420" actId="1076"/>
          <ac:picMkLst>
            <pc:docMk/>
            <pc:sldMk cId="67791045" sldId="487"/>
            <ac:picMk id="8" creationId="{8403FBAB-064F-7E21-C900-B8C83F354655}"/>
          </ac:picMkLst>
        </pc:picChg>
        <pc:picChg chg="mod">
          <ac:chgData name="LEONEL ANDRES SOTO HERRERA" userId="57c0263d7f32ca92" providerId="LiveId" clId="{5693BA2F-4ED5-47DB-9DB1-0D63AC152DFE}" dt="2023-03-02T04:10:27.829" v="514" actId="1076"/>
          <ac:picMkLst>
            <pc:docMk/>
            <pc:sldMk cId="67791045" sldId="487"/>
            <ac:picMk id="10" creationId="{D8257D7E-0F44-8541-8EE7-20969D626D53}"/>
          </ac:picMkLst>
        </pc:picChg>
      </pc:sldChg>
      <pc:sldChg chg="addSp delSp modSp add mod">
        <pc:chgData name="LEONEL ANDRES SOTO HERRERA" userId="57c0263d7f32ca92" providerId="LiveId" clId="{5693BA2F-4ED5-47DB-9DB1-0D63AC152DFE}" dt="2023-03-02T04:17:34.497" v="518" actId="1076"/>
        <pc:sldMkLst>
          <pc:docMk/>
          <pc:sldMk cId="3167395390" sldId="488"/>
        </pc:sldMkLst>
        <pc:picChg chg="del">
          <ac:chgData name="LEONEL ANDRES SOTO HERRERA" userId="57c0263d7f32ca92" providerId="LiveId" clId="{5693BA2F-4ED5-47DB-9DB1-0D63AC152DFE}" dt="2023-03-02T03:30:10.270" v="430" actId="478"/>
          <ac:picMkLst>
            <pc:docMk/>
            <pc:sldMk cId="3167395390" sldId="488"/>
            <ac:picMk id="4" creationId="{151F4443-72EB-0564-3695-C80659472C6E}"/>
          </ac:picMkLst>
        </pc:picChg>
        <pc:picChg chg="add del mod">
          <ac:chgData name="LEONEL ANDRES SOTO HERRERA" userId="57c0263d7f32ca92" providerId="LiveId" clId="{5693BA2F-4ED5-47DB-9DB1-0D63AC152DFE}" dt="2023-03-02T03:31:32.713" v="432" actId="478"/>
          <ac:picMkLst>
            <pc:docMk/>
            <pc:sldMk cId="3167395390" sldId="488"/>
            <ac:picMk id="5" creationId="{AF3E3724-6CFA-1152-6A98-938007CAB314}"/>
          </ac:picMkLst>
        </pc:picChg>
        <pc:picChg chg="add mod">
          <ac:chgData name="LEONEL ANDRES SOTO HERRERA" userId="57c0263d7f32ca92" providerId="LiveId" clId="{5693BA2F-4ED5-47DB-9DB1-0D63AC152DFE}" dt="2023-03-02T04:07:33.501" v="505" actId="14100"/>
          <ac:picMkLst>
            <pc:docMk/>
            <pc:sldMk cId="3167395390" sldId="488"/>
            <ac:picMk id="7" creationId="{953CA535-FAB4-B38A-6E50-0A3C151505D0}"/>
          </ac:picMkLst>
        </pc:picChg>
        <pc:picChg chg="del">
          <ac:chgData name="LEONEL ANDRES SOTO HERRERA" userId="57c0263d7f32ca92" providerId="LiveId" clId="{5693BA2F-4ED5-47DB-9DB1-0D63AC152DFE}" dt="2023-03-02T03:29:57.176" v="425" actId="478"/>
          <ac:picMkLst>
            <pc:docMk/>
            <pc:sldMk cId="3167395390" sldId="488"/>
            <ac:picMk id="8" creationId="{8403FBAB-064F-7E21-C900-B8C83F354655}"/>
          </ac:picMkLst>
        </pc:picChg>
        <pc:picChg chg="del mod">
          <ac:chgData name="LEONEL ANDRES SOTO HERRERA" userId="57c0263d7f32ca92" providerId="LiveId" clId="{5693BA2F-4ED5-47DB-9DB1-0D63AC152DFE}" dt="2023-03-02T03:30:08.302" v="429" actId="478"/>
          <ac:picMkLst>
            <pc:docMk/>
            <pc:sldMk cId="3167395390" sldId="488"/>
            <ac:picMk id="10" creationId="{D8257D7E-0F44-8541-8EE7-20969D626D53}"/>
          </ac:picMkLst>
        </pc:picChg>
        <pc:picChg chg="add del mod">
          <ac:chgData name="LEONEL ANDRES SOTO HERRERA" userId="57c0263d7f32ca92" providerId="LiveId" clId="{5693BA2F-4ED5-47DB-9DB1-0D63AC152DFE}" dt="2023-03-02T04:07:05.687" v="493" actId="478"/>
          <ac:picMkLst>
            <pc:docMk/>
            <pc:sldMk cId="3167395390" sldId="488"/>
            <ac:picMk id="11" creationId="{2579C75B-7B4F-DF5C-BCFE-125B6F069D25}"/>
          </ac:picMkLst>
        </pc:picChg>
        <pc:picChg chg="add mod">
          <ac:chgData name="LEONEL ANDRES SOTO HERRERA" userId="57c0263d7f32ca92" providerId="LiveId" clId="{5693BA2F-4ED5-47DB-9DB1-0D63AC152DFE}" dt="2023-03-02T04:07:31.280" v="504" actId="1076"/>
          <ac:picMkLst>
            <pc:docMk/>
            <pc:sldMk cId="3167395390" sldId="488"/>
            <ac:picMk id="13" creationId="{ED661A0A-EE72-87E2-9323-B613719CB108}"/>
          </ac:picMkLst>
        </pc:picChg>
        <pc:picChg chg="add del mod">
          <ac:chgData name="LEONEL ANDRES SOTO HERRERA" userId="57c0263d7f32ca92" providerId="LiveId" clId="{5693BA2F-4ED5-47DB-9DB1-0D63AC152DFE}" dt="2023-03-02T04:16:57.880" v="516" actId="478"/>
          <ac:picMkLst>
            <pc:docMk/>
            <pc:sldMk cId="3167395390" sldId="488"/>
            <ac:picMk id="15" creationId="{0E38C583-8045-AE77-F29A-496B46E6AA52}"/>
          </ac:picMkLst>
        </pc:picChg>
        <pc:picChg chg="add mod">
          <ac:chgData name="LEONEL ANDRES SOTO HERRERA" userId="57c0263d7f32ca92" providerId="LiveId" clId="{5693BA2F-4ED5-47DB-9DB1-0D63AC152DFE}" dt="2023-03-02T04:17:34.497" v="518" actId="1076"/>
          <ac:picMkLst>
            <pc:docMk/>
            <pc:sldMk cId="3167395390" sldId="488"/>
            <ac:picMk id="17" creationId="{52DFC5B2-5895-3F4A-E874-DFF88359F794}"/>
          </ac:picMkLst>
        </pc:picChg>
      </pc:sldChg>
      <pc:sldChg chg="addSp delSp modSp add mod">
        <pc:chgData name="LEONEL ANDRES SOTO HERRERA" userId="57c0263d7f32ca92" providerId="LiveId" clId="{5693BA2F-4ED5-47DB-9DB1-0D63AC152DFE}" dt="2023-03-02T04:19:38.358" v="538" actId="1076"/>
        <pc:sldMkLst>
          <pc:docMk/>
          <pc:sldMk cId="1792472876" sldId="489"/>
        </pc:sldMkLst>
        <pc:spChg chg="mod">
          <ac:chgData name="LEONEL ANDRES SOTO HERRERA" userId="57c0263d7f32ca92" providerId="LiveId" clId="{5693BA2F-4ED5-47DB-9DB1-0D63AC152DFE}" dt="2023-03-02T03:46:14.114" v="467" actId="1076"/>
          <ac:spMkLst>
            <pc:docMk/>
            <pc:sldMk cId="1792472876" sldId="489"/>
            <ac:spMk id="2" creationId="{A7B30A51-9A7E-6C60-B101-70ADF5869212}"/>
          </ac:spMkLst>
        </pc:spChg>
        <pc:picChg chg="add del mod">
          <ac:chgData name="LEONEL ANDRES SOTO HERRERA" userId="57c0263d7f32ca92" providerId="LiveId" clId="{5693BA2F-4ED5-47DB-9DB1-0D63AC152DFE}" dt="2023-03-02T04:08:57.623" v="506" actId="478"/>
          <ac:picMkLst>
            <pc:docMk/>
            <pc:sldMk cId="1792472876" sldId="489"/>
            <ac:picMk id="4" creationId="{3F88487A-EC5E-19B1-42A9-C2F71379DD39}"/>
          </ac:picMkLst>
        </pc:picChg>
        <pc:picChg chg="add mod">
          <ac:chgData name="LEONEL ANDRES SOTO HERRERA" userId="57c0263d7f32ca92" providerId="LiveId" clId="{5693BA2F-4ED5-47DB-9DB1-0D63AC152DFE}" dt="2023-03-02T04:19:38.358" v="538" actId="1076"/>
          <ac:picMkLst>
            <pc:docMk/>
            <pc:sldMk cId="1792472876" sldId="489"/>
            <ac:picMk id="6" creationId="{4220481C-2E54-FB3F-F946-E9FF3FF1E280}"/>
          </ac:picMkLst>
        </pc:picChg>
        <pc:picChg chg="del">
          <ac:chgData name="LEONEL ANDRES SOTO HERRERA" userId="57c0263d7f32ca92" providerId="LiveId" clId="{5693BA2F-4ED5-47DB-9DB1-0D63AC152DFE}" dt="2023-03-02T03:43:47.978" v="450" actId="478"/>
          <ac:picMkLst>
            <pc:docMk/>
            <pc:sldMk cId="1792472876" sldId="489"/>
            <ac:picMk id="7" creationId="{953CA535-FAB4-B38A-6E50-0A3C151505D0}"/>
          </ac:picMkLst>
        </pc:picChg>
        <pc:picChg chg="add del mod">
          <ac:chgData name="LEONEL ANDRES SOTO HERRERA" userId="57c0263d7f32ca92" providerId="LiveId" clId="{5693BA2F-4ED5-47DB-9DB1-0D63AC152DFE}" dt="2023-03-02T04:19:16.410" v="529" actId="478"/>
          <ac:picMkLst>
            <pc:docMk/>
            <pc:sldMk cId="1792472876" sldId="489"/>
            <ac:picMk id="9" creationId="{906A1B37-8588-9E37-485A-9D1FD5BCA18D}"/>
          </ac:picMkLst>
        </pc:picChg>
        <pc:picChg chg="del">
          <ac:chgData name="LEONEL ANDRES SOTO HERRERA" userId="57c0263d7f32ca92" providerId="LiveId" clId="{5693BA2F-4ED5-47DB-9DB1-0D63AC152DFE}" dt="2023-03-02T03:43:50.079" v="451" actId="478"/>
          <ac:picMkLst>
            <pc:docMk/>
            <pc:sldMk cId="1792472876" sldId="489"/>
            <ac:picMk id="11" creationId="{2579C75B-7B4F-DF5C-BCFE-125B6F069D25}"/>
          </ac:picMkLst>
        </pc:picChg>
        <pc:picChg chg="add mod modCrop">
          <ac:chgData name="LEONEL ANDRES SOTO HERRERA" userId="57c0263d7f32ca92" providerId="LiveId" clId="{5693BA2F-4ED5-47DB-9DB1-0D63AC152DFE}" dt="2023-03-02T04:19:37.167" v="537" actId="1076"/>
          <ac:picMkLst>
            <pc:docMk/>
            <pc:sldMk cId="1792472876" sldId="489"/>
            <ac:picMk id="12" creationId="{2E4C56CB-3F23-35E3-DE1B-E6EA2FD3876B}"/>
          </ac:picMkLst>
        </pc:picChg>
        <pc:picChg chg="del">
          <ac:chgData name="LEONEL ANDRES SOTO HERRERA" userId="57c0263d7f32ca92" providerId="LiveId" clId="{5693BA2F-4ED5-47DB-9DB1-0D63AC152DFE}" dt="2023-03-02T03:43:50.832" v="452" actId="478"/>
          <ac:picMkLst>
            <pc:docMk/>
            <pc:sldMk cId="1792472876" sldId="489"/>
            <ac:picMk id="13" creationId="{ED661A0A-EE72-87E2-9323-B613719CB108}"/>
          </ac:picMkLst>
        </pc:picChg>
      </pc:sldChg>
      <pc:sldChg chg="addSp modSp add del mod">
        <pc:chgData name="LEONEL ANDRES SOTO HERRERA" userId="57c0263d7f32ca92" providerId="LiveId" clId="{5693BA2F-4ED5-47DB-9DB1-0D63AC152DFE}" dt="2023-03-03T05:24:13.369" v="1196" actId="47"/>
        <pc:sldMkLst>
          <pc:docMk/>
          <pc:sldMk cId="530080090" sldId="490"/>
        </pc:sldMkLst>
        <pc:spChg chg="mod">
          <ac:chgData name="LEONEL ANDRES SOTO HERRERA" userId="57c0263d7f32ca92" providerId="LiveId" clId="{5693BA2F-4ED5-47DB-9DB1-0D63AC152DFE}" dt="2023-03-02T03:47:39.124" v="483" actId="14100"/>
          <ac:spMkLst>
            <pc:docMk/>
            <pc:sldMk cId="530080090" sldId="490"/>
            <ac:spMk id="2" creationId="{A7B30A51-9A7E-6C60-B101-70ADF5869212}"/>
          </ac:spMkLst>
        </pc:spChg>
        <pc:picChg chg="add mod">
          <ac:chgData name="LEONEL ANDRES SOTO HERRERA" userId="57c0263d7f32ca92" providerId="LiveId" clId="{5693BA2F-4ED5-47DB-9DB1-0D63AC152DFE}" dt="2023-03-02T03:47:30.063" v="481" actId="1076"/>
          <ac:picMkLst>
            <pc:docMk/>
            <pc:sldMk cId="530080090" sldId="490"/>
            <ac:picMk id="3" creationId="{9ADA9570-DF28-9970-2FEA-98EB56CD1576}"/>
          </ac:picMkLst>
        </pc:picChg>
        <pc:picChg chg="mod">
          <ac:chgData name="LEONEL ANDRES SOTO HERRERA" userId="57c0263d7f32ca92" providerId="LiveId" clId="{5693BA2F-4ED5-47DB-9DB1-0D63AC152DFE}" dt="2023-03-02T03:47:14.520" v="476" actId="1076"/>
          <ac:picMkLst>
            <pc:docMk/>
            <pc:sldMk cId="530080090" sldId="490"/>
            <ac:picMk id="4" creationId="{3F88487A-EC5E-19B1-42A9-C2F71379DD39}"/>
          </ac:picMkLst>
        </pc:picChg>
        <pc:picChg chg="mod">
          <ac:chgData name="LEONEL ANDRES SOTO HERRERA" userId="57c0263d7f32ca92" providerId="LiveId" clId="{5693BA2F-4ED5-47DB-9DB1-0D63AC152DFE}" dt="2023-03-02T03:47:13.326" v="475" actId="1076"/>
          <ac:picMkLst>
            <pc:docMk/>
            <pc:sldMk cId="530080090" sldId="490"/>
            <ac:picMk id="6" creationId="{4220481C-2E54-FB3F-F946-E9FF3FF1E280}"/>
          </ac:picMkLst>
        </pc:picChg>
      </pc:sldChg>
      <pc:sldChg chg="addSp delSp modSp add mod ord">
        <pc:chgData name="LEONEL ANDRES SOTO HERRERA" userId="57c0263d7f32ca92" providerId="LiveId" clId="{5693BA2F-4ED5-47DB-9DB1-0D63AC152DFE}" dt="2023-03-02T04:30:49.315" v="656" actId="20577"/>
        <pc:sldMkLst>
          <pc:docMk/>
          <pc:sldMk cId="754414349" sldId="491"/>
        </pc:sldMkLst>
        <pc:spChg chg="mod">
          <ac:chgData name="LEONEL ANDRES SOTO HERRERA" userId="57c0263d7f32ca92" providerId="LiveId" clId="{5693BA2F-4ED5-47DB-9DB1-0D63AC152DFE}" dt="2023-03-02T03:51:14.863" v="487" actId="1076"/>
          <ac:spMkLst>
            <pc:docMk/>
            <pc:sldMk cId="754414349" sldId="491"/>
            <ac:spMk id="2" creationId="{A7B30A51-9A7E-6C60-B101-70ADF5869212}"/>
          </ac:spMkLst>
        </pc:spChg>
        <pc:spChg chg="del">
          <ac:chgData name="LEONEL ANDRES SOTO HERRERA" userId="57c0263d7f32ca92" providerId="LiveId" clId="{5693BA2F-4ED5-47DB-9DB1-0D63AC152DFE}" dt="2023-03-02T03:51:23.483" v="489" actId="478"/>
          <ac:spMkLst>
            <pc:docMk/>
            <pc:sldMk cId="754414349" sldId="491"/>
            <ac:spMk id="6" creationId="{251C2AAC-2E81-7863-011C-204C00D590EF}"/>
          </ac:spMkLst>
        </pc:spChg>
        <pc:spChg chg="add mod">
          <ac:chgData name="LEONEL ANDRES SOTO HERRERA" userId="57c0263d7f32ca92" providerId="LiveId" clId="{5693BA2F-4ED5-47DB-9DB1-0D63AC152DFE}" dt="2023-03-02T04:30:49.315" v="656" actId="20577"/>
          <ac:spMkLst>
            <pc:docMk/>
            <pc:sldMk cId="754414349" sldId="491"/>
            <ac:spMk id="11" creationId="{1B6A9979-CD06-EB7E-7BA2-9680251C2514}"/>
          </ac:spMkLst>
        </pc:spChg>
        <pc:spChg chg="add mod">
          <ac:chgData name="LEONEL ANDRES SOTO HERRERA" userId="57c0263d7f32ca92" providerId="LiveId" clId="{5693BA2F-4ED5-47DB-9DB1-0D63AC152DFE}" dt="2023-03-02T04:30:45.597" v="655" actId="20577"/>
          <ac:spMkLst>
            <pc:docMk/>
            <pc:sldMk cId="754414349" sldId="491"/>
            <ac:spMk id="12" creationId="{BE58A2D8-7125-F875-03B9-264E1444573F}"/>
          </ac:spMkLst>
        </pc:spChg>
        <pc:picChg chg="del">
          <ac:chgData name="LEONEL ANDRES SOTO HERRERA" userId="57c0263d7f32ca92" providerId="LiveId" clId="{5693BA2F-4ED5-47DB-9DB1-0D63AC152DFE}" dt="2023-03-02T03:51:17.210" v="488" actId="478"/>
          <ac:picMkLst>
            <pc:docMk/>
            <pc:sldMk cId="754414349" sldId="491"/>
            <ac:picMk id="4" creationId="{37C62DE5-20B6-1580-E3F1-E6FCFCC76465}"/>
          </ac:picMkLst>
        </pc:picChg>
        <pc:picChg chg="add mod">
          <ac:chgData name="LEONEL ANDRES SOTO HERRERA" userId="57c0263d7f32ca92" providerId="LiveId" clId="{5693BA2F-4ED5-47DB-9DB1-0D63AC152DFE}" dt="2023-03-02T04:22:58.129" v="545" actId="1076"/>
          <ac:picMkLst>
            <pc:docMk/>
            <pc:sldMk cId="754414349" sldId="491"/>
            <ac:picMk id="5" creationId="{1D215925-E446-89D4-253F-4F06D5F0DF7F}"/>
          </ac:picMkLst>
        </pc:picChg>
        <pc:picChg chg="add del mod">
          <ac:chgData name="LEONEL ANDRES SOTO HERRERA" userId="57c0263d7f32ca92" providerId="LiveId" clId="{5693BA2F-4ED5-47DB-9DB1-0D63AC152DFE}" dt="2023-03-02T04:21:55.286" v="541" actId="478"/>
          <ac:picMkLst>
            <pc:docMk/>
            <pc:sldMk cId="754414349" sldId="491"/>
            <ac:picMk id="8" creationId="{6A6F8C0B-2C35-239A-DC6D-4F1BE029C1B9}"/>
          </ac:picMkLst>
        </pc:picChg>
        <pc:picChg chg="add mod">
          <ac:chgData name="LEONEL ANDRES SOTO HERRERA" userId="57c0263d7f32ca92" providerId="LiveId" clId="{5693BA2F-4ED5-47DB-9DB1-0D63AC152DFE}" dt="2023-03-02T04:23:08.258" v="547" actId="14100"/>
          <ac:picMkLst>
            <pc:docMk/>
            <pc:sldMk cId="754414349" sldId="491"/>
            <ac:picMk id="10" creationId="{2FEC755B-FC21-C7E5-0DB7-BF0CD2898B1A}"/>
          </ac:picMkLst>
        </pc:picChg>
      </pc:sldChg>
      <pc:sldChg chg="addSp delSp modSp add mod">
        <pc:chgData name="LEONEL ANDRES SOTO HERRERA" userId="57c0263d7f32ca92" providerId="LiveId" clId="{5693BA2F-4ED5-47DB-9DB1-0D63AC152DFE}" dt="2023-03-02T04:18:20.298" v="528" actId="1076"/>
        <pc:sldMkLst>
          <pc:docMk/>
          <pc:sldMk cId="2778402887" sldId="492"/>
        </pc:sldMkLst>
        <pc:spChg chg="mod">
          <ac:chgData name="LEONEL ANDRES SOTO HERRERA" userId="57c0263d7f32ca92" providerId="LiveId" clId="{5693BA2F-4ED5-47DB-9DB1-0D63AC152DFE}" dt="2023-03-02T04:18:20.298" v="528" actId="1076"/>
          <ac:spMkLst>
            <pc:docMk/>
            <pc:sldMk cId="2778402887" sldId="492"/>
            <ac:spMk id="2" creationId="{A7B30A51-9A7E-6C60-B101-70ADF5869212}"/>
          </ac:spMkLst>
        </pc:spChg>
        <pc:picChg chg="add del">
          <ac:chgData name="LEONEL ANDRES SOTO HERRERA" userId="57c0263d7f32ca92" providerId="LiveId" clId="{5693BA2F-4ED5-47DB-9DB1-0D63AC152DFE}" dt="2023-03-02T04:17:54.017" v="523" actId="22"/>
          <ac:picMkLst>
            <pc:docMk/>
            <pc:sldMk cId="2778402887" sldId="492"/>
            <ac:picMk id="4" creationId="{BF3774D4-D978-026C-25BA-0BF201FB13FA}"/>
          </ac:picMkLst>
        </pc:picChg>
        <pc:picChg chg="add mod">
          <ac:chgData name="LEONEL ANDRES SOTO HERRERA" userId="57c0263d7f32ca92" providerId="LiveId" clId="{5693BA2F-4ED5-47DB-9DB1-0D63AC152DFE}" dt="2023-03-02T04:18:14.791" v="527" actId="14100"/>
          <ac:picMkLst>
            <pc:docMk/>
            <pc:sldMk cId="2778402887" sldId="492"/>
            <ac:picMk id="6" creationId="{6878AAF3-4BF8-C26B-5040-A03C8AA59650}"/>
          </ac:picMkLst>
        </pc:picChg>
        <pc:picChg chg="del">
          <ac:chgData name="LEONEL ANDRES SOTO HERRERA" userId="57c0263d7f32ca92" providerId="LiveId" clId="{5693BA2F-4ED5-47DB-9DB1-0D63AC152DFE}" dt="2023-03-02T04:17:40.461" v="520" actId="478"/>
          <ac:picMkLst>
            <pc:docMk/>
            <pc:sldMk cId="2778402887" sldId="492"/>
            <ac:picMk id="7" creationId="{953CA535-FAB4-B38A-6E50-0A3C151505D0}"/>
          </ac:picMkLst>
        </pc:picChg>
        <pc:picChg chg="del">
          <ac:chgData name="LEONEL ANDRES SOTO HERRERA" userId="57c0263d7f32ca92" providerId="LiveId" clId="{5693BA2F-4ED5-47DB-9DB1-0D63AC152DFE}" dt="2023-03-02T04:18:11.567" v="526" actId="478"/>
          <ac:picMkLst>
            <pc:docMk/>
            <pc:sldMk cId="2778402887" sldId="492"/>
            <ac:picMk id="13" creationId="{ED661A0A-EE72-87E2-9323-B613719CB108}"/>
          </ac:picMkLst>
        </pc:picChg>
        <pc:picChg chg="del">
          <ac:chgData name="LEONEL ANDRES SOTO HERRERA" userId="57c0263d7f32ca92" providerId="LiveId" clId="{5693BA2F-4ED5-47DB-9DB1-0D63AC152DFE}" dt="2023-03-02T04:17:41.072" v="521" actId="478"/>
          <ac:picMkLst>
            <pc:docMk/>
            <pc:sldMk cId="2778402887" sldId="492"/>
            <ac:picMk id="17" creationId="{52DFC5B2-5895-3F4A-E874-DFF88359F794}"/>
          </ac:picMkLst>
        </pc:picChg>
      </pc:sldChg>
      <pc:sldChg chg="addSp delSp modSp add mod">
        <pc:chgData name="LEONEL ANDRES SOTO HERRERA" userId="57c0263d7f32ca92" providerId="LiveId" clId="{5693BA2F-4ED5-47DB-9DB1-0D63AC152DFE}" dt="2023-03-03T05:21:58.126" v="1195" actId="207"/>
        <pc:sldMkLst>
          <pc:docMk/>
          <pc:sldMk cId="428174893" sldId="493"/>
        </pc:sldMkLst>
        <pc:spChg chg="del">
          <ac:chgData name="LEONEL ANDRES SOTO HERRERA" userId="57c0263d7f32ca92" providerId="LiveId" clId="{5693BA2F-4ED5-47DB-9DB1-0D63AC152DFE}" dt="2023-03-03T05:11:45.836" v="1122" actId="478"/>
          <ac:spMkLst>
            <pc:docMk/>
            <pc:sldMk cId="428174893" sldId="493"/>
            <ac:spMk id="2" creationId="{A7B30A51-9A7E-6C60-B101-70ADF5869212}"/>
          </ac:spMkLst>
        </pc:spChg>
        <pc:spChg chg="add del mod">
          <ac:chgData name="LEONEL ANDRES SOTO HERRERA" userId="57c0263d7f32ca92" providerId="LiveId" clId="{5693BA2F-4ED5-47DB-9DB1-0D63AC152DFE}" dt="2023-03-02T04:28:06.191" v="598" actId="478"/>
          <ac:spMkLst>
            <pc:docMk/>
            <pc:sldMk cId="428174893" sldId="493"/>
            <ac:spMk id="6" creationId="{4A9A9AAD-BE7B-C0DA-1A65-B5B99C07631C}"/>
          </ac:spMkLst>
        </pc:spChg>
        <pc:spChg chg="add mod">
          <ac:chgData name="LEONEL ANDRES SOTO HERRERA" userId="57c0263d7f32ca92" providerId="LiveId" clId="{5693BA2F-4ED5-47DB-9DB1-0D63AC152DFE}" dt="2023-03-02T04:26:54.950" v="590" actId="1076"/>
          <ac:spMkLst>
            <pc:docMk/>
            <pc:sldMk cId="428174893" sldId="493"/>
            <ac:spMk id="7" creationId="{A66BA69C-0283-E051-C655-A4C7909AA062}"/>
          </ac:spMkLst>
        </pc:spChg>
        <pc:spChg chg="add mod">
          <ac:chgData name="LEONEL ANDRES SOTO HERRERA" userId="57c0263d7f32ca92" providerId="LiveId" clId="{5693BA2F-4ED5-47DB-9DB1-0D63AC152DFE}" dt="2023-03-02T04:28:21.735" v="605" actId="14100"/>
          <ac:spMkLst>
            <pc:docMk/>
            <pc:sldMk cId="428174893" sldId="493"/>
            <ac:spMk id="8" creationId="{9D333607-4C5D-CAB9-AC72-EFAB957718C6}"/>
          </ac:spMkLst>
        </pc:spChg>
        <pc:spChg chg="add mod">
          <ac:chgData name="LEONEL ANDRES SOTO HERRERA" userId="57c0263d7f32ca92" providerId="LiveId" clId="{5693BA2F-4ED5-47DB-9DB1-0D63AC152DFE}" dt="2023-03-03T05:11:31.716" v="1121" actId="14100"/>
          <ac:spMkLst>
            <pc:docMk/>
            <pc:sldMk cId="428174893" sldId="493"/>
            <ac:spMk id="13" creationId="{F323E401-047D-F98B-22E4-49E8330E95CB}"/>
          </ac:spMkLst>
        </pc:spChg>
        <pc:spChg chg="add del mod">
          <ac:chgData name="LEONEL ANDRES SOTO HERRERA" userId="57c0263d7f32ca92" providerId="LiveId" clId="{5693BA2F-4ED5-47DB-9DB1-0D63AC152DFE}" dt="2023-03-03T05:11:51.160" v="1124" actId="478"/>
          <ac:spMkLst>
            <pc:docMk/>
            <pc:sldMk cId="428174893" sldId="493"/>
            <ac:spMk id="15" creationId="{68DD27C7-A18A-3821-BDA2-861F4996C592}"/>
          </ac:spMkLst>
        </pc:spChg>
        <pc:spChg chg="add mod">
          <ac:chgData name="LEONEL ANDRES SOTO HERRERA" userId="57c0263d7f32ca92" providerId="LiveId" clId="{5693BA2F-4ED5-47DB-9DB1-0D63AC152DFE}" dt="2023-03-03T05:11:46.750" v="1123"/>
          <ac:spMkLst>
            <pc:docMk/>
            <pc:sldMk cId="428174893" sldId="493"/>
            <ac:spMk id="16" creationId="{8AC3F449-68E6-3BBA-D1D9-55C7AAB54CB9}"/>
          </ac:spMkLst>
        </pc:spChg>
        <pc:spChg chg="add mod">
          <ac:chgData name="LEONEL ANDRES SOTO HERRERA" userId="57c0263d7f32ca92" providerId="LiveId" clId="{5693BA2F-4ED5-47DB-9DB1-0D63AC152DFE}" dt="2023-03-03T05:21:58.126" v="1195" actId="207"/>
          <ac:spMkLst>
            <pc:docMk/>
            <pc:sldMk cId="428174893" sldId="493"/>
            <ac:spMk id="17" creationId="{EA9C8A19-9977-3EF2-80D7-86B638E1548C}"/>
          </ac:spMkLst>
        </pc:spChg>
        <pc:picChg chg="add mod">
          <ac:chgData name="LEONEL ANDRES SOTO HERRERA" userId="57c0263d7f32ca92" providerId="LiveId" clId="{5693BA2F-4ED5-47DB-9DB1-0D63AC152DFE}" dt="2023-03-02T04:26:47.624" v="588" actId="1076"/>
          <ac:picMkLst>
            <pc:docMk/>
            <pc:sldMk cId="428174893" sldId="493"/>
            <ac:picMk id="4" creationId="{05EEFF58-A3B3-0D9C-E9EF-642DDD3C359F}"/>
          </ac:picMkLst>
        </pc:picChg>
        <pc:picChg chg="add mod">
          <ac:chgData name="LEONEL ANDRES SOTO HERRERA" userId="57c0263d7f32ca92" providerId="LiveId" clId="{5693BA2F-4ED5-47DB-9DB1-0D63AC152DFE}" dt="2023-03-03T05:08:09.680" v="1021" actId="1076"/>
          <ac:picMkLst>
            <pc:docMk/>
            <pc:sldMk cId="428174893" sldId="493"/>
            <ac:picMk id="5" creationId="{0902ACD9-0128-4BEC-6E8A-2FC546978EBA}"/>
          </ac:picMkLst>
        </pc:picChg>
        <pc:picChg chg="del">
          <ac:chgData name="LEONEL ANDRES SOTO HERRERA" userId="57c0263d7f32ca92" providerId="LiveId" clId="{5693BA2F-4ED5-47DB-9DB1-0D63AC152DFE}" dt="2023-03-02T04:23:56.855" v="550" actId="478"/>
          <ac:picMkLst>
            <pc:docMk/>
            <pc:sldMk cId="428174893" sldId="493"/>
            <ac:picMk id="5" creationId="{1D215925-E446-89D4-253F-4F06D5F0DF7F}"/>
          </ac:picMkLst>
        </pc:picChg>
        <pc:picChg chg="del">
          <ac:chgData name="LEONEL ANDRES SOTO HERRERA" userId="57c0263d7f32ca92" providerId="LiveId" clId="{5693BA2F-4ED5-47DB-9DB1-0D63AC152DFE}" dt="2023-03-02T04:23:55.887" v="549" actId="478"/>
          <ac:picMkLst>
            <pc:docMk/>
            <pc:sldMk cId="428174893" sldId="493"/>
            <ac:picMk id="10" creationId="{2FEC755B-FC21-C7E5-0DB7-BF0CD2898B1A}"/>
          </ac:picMkLst>
        </pc:picChg>
        <pc:cxnChg chg="add mod">
          <ac:chgData name="LEONEL ANDRES SOTO HERRERA" userId="57c0263d7f32ca92" providerId="LiveId" clId="{5693BA2F-4ED5-47DB-9DB1-0D63AC152DFE}" dt="2023-03-03T05:08:56.625" v="1028" actId="1076"/>
          <ac:cxnSpMkLst>
            <pc:docMk/>
            <pc:sldMk cId="428174893" sldId="493"/>
            <ac:cxnSpMk id="9" creationId="{199A4E30-EB8E-3A77-F4E8-9FB0C9FD4ABB}"/>
          </ac:cxnSpMkLst>
        </pc:cxnChg>
        <pc:cxnChg chg="add mod">
          <ac:chgData name="LEONEL ANDRES SOTO HERRERA" userId="57c0263d7f32ca92" providerId="LiveId" clId="{5693BA2F-4ED5-47DB-9DB1-0D63AC152DFE}" dt="2023-03-03T05:08:54.072" v="1027" actId="14100"/>
          <ac:cxnSpMkLst>
            <pc:docMk/>
            <pc:sldMk cId="428174893" sldId="493"/>
            <ac:cxnSpMk id="10" creationId="{B7F01365-6470-FF44-B4BF-C39A925251C9}"/>
          </ac:cxnSpMkLst>
        </pc:cxnChg>
      </pc:sldChg>
      <pc:sldChg chg="addSp delSp modSp add del mod">
        <pc:chgData name="LEONEL ANDRES SOTO HERRERA" userId="57c0263d7f32ca92" providerId="LiveId" clId="{5693BA2F-4ED5-47DB-9DB1-0D63AC152DFE}" dt="2023-03-03T05:14:15.901" v="1147" actId="47"/>
        <pc:sldMkLst>
          <pc:docMk/>
          <pc:sldMk cId="3217570698" sldId="494"/>
        </pc:sldMkLst>
        <pc:picChg chg="del mod">
          <ac:chgData name="LEONEL ANDRES SOTO HERRERA" userId="57c0263d7f32ca92" providerId="LiveId" clId="{5693BA2F-4ED5-47DB-9DB1-0D63AC152DFE}" dt="2023-03-02T04:34:21.815" v="702" actId="21"/>
          <ac:picMkLst>
            <pc:docMk/>
            <pc:sldMk cId="3217570698" sldId="494"/>
            <ac:picMk id="5" creationId="{1FC31A90-AE0B-8360-F3A8-CC43E7161447}"/>
          </ac:picMkLst>
        </pc:picChg>
        <pc:picChg chg="add mod">
          <ac:chgData name="LEONEL ANDRES SOTO HERRERA" userId="57c0263d7f32ca92" providerId="LiveId" clId="{5693BA2F-4ED5-47DB-9DB1-0D63AC152DFE}" dt="2023-03-02T04:34:28.007" v="706" actId="1076"/>
          <ac:picMkLst>
            <pc:docMk/>
            <pc:sldMk cId="3217570698" sldId="494"/>
            <ac:picMk id="8" creationId="{FBFC77FD-D43C-2536-E717-07CCB70B8338}"/>
          </ac:picMkLst>
        </pc:picChg>
      </pc:sldChg>
      <pc:sldChg chg="new del">
        <pc:chgData name="LEONEL ANDRES SOTO HERRERA" userId="57c0263d7f32ca92" providerId="LiveId" clId="{5693BA2F-4ED5-47DB-9DB1-0D63AC152DFE}" dt="2023-03-06T18:08:05.184" v="3314" actId="47"/>
        <pc:sldMkLst>
          <pc:docMk/>
          <pc:sldMk cId="3732191958" sldId="495"/>
        </pc:sldMkLst>
      </pc:sldChg>
      <pc:sldChg chg="add ord">
        <pc:chgData name="LEONEL ANDRES SOTO HERRERA" userId="57c0263d7f32ca92" providerId="LiveId" clId="{5693BA2F-4ED5-47DB-9DB1-0D63AC152DFE}" dt="2023-03-03T01:49:05.579" v="711"/>
        <pc:sldMkLst>
          <pc:docMk/>
          <pc:sldMk cId="1955778631" sldId="496"/>
        </pc:sldMkLst>
      </pc:sldChg>
      <pc:sldChg chg="add">
        <pc:chgData name="LEONEL ANDRES SOTO HERRERA" userId="57c0263d7f32ca92" providerId="LiveId" clId="{5693BA2F-4ED5-47DB-9DB1-0D63AC152DFE}" dt="2023-03-03T03:24:08.274" v="953" actId="2890"/>
        <pc:sldMkLst>
          <pc:docMk/>
          <pc:sldMk cId="1555703552" sldId="497"/>
        </pc:sldMkLst>
      </pc:sldChg>
      <pc:sldChg chg="addSp delSp modSp add mod">
        <pc:chgData name="LEONEL ANDRES SOTO HERRERA" userId="57c0263d7f32ca92" providerId="LiveId" clId="{5693BA2F-4ED5-47DB-9DB1-0D63AC152DFE}" dt="2023-03-03T03:29:50.308" v="974" actId="1076"/>
        <pc:sldMkLst>
          <pc:docMk/>
          <pc:sldMk cId="491376542" sldId="498"/>
        </pc:sldMkLst>
        <pc:spChg chg="mod">
          <ac:chgData name="LEONEL ANDRES SOTO HERRERA" userId="57c0263d7f32ca92" providerId="LiveId" clId="{5693BA2F-4ED5-47DB-9DB1-0D63AC152DFE}" dt="2023-03-03T03:29:50.308" v="974" actId="1076"/>
          <ac:spMkLst>
            <pc:docMk/>
            <pc:sldMk cId="491376542" sldId="498"/>
            <ac:spMk id="2" creationId="{A7B30A51-9A7E-6C60-B101-70ADF5869212}"/>
          </ac:spMkLst>
        </pc:spChg>
        <pc:spChg chg="del">
          <ac:chgData name="LEONEL ANDRES SOTO HERRERA" userId="57c0263d7f32ca92" providerId="LiveId" clId="{5693BA2F-4ED5-47DB-9DB1-0D63AC152DFE}" dt="2023-03-03T03:25:30.683" v="956" actId="478"/>
          <ac:spMkLst>
            <pc:docMk/>
            <pc:sldMk cId="491376542" sldId="498"/>
            <ac:spMk id="6" creationId="{E404A33F-E8DF-63C2-7BA4-EF4950213E87}"/>
          </ac:spMkLst>
        </pc:spChg>
        <pc:picChg chg="add del">
          <ac:chgData name="LEONEL ANDRES SOTO HERRERA" userId="57c0263d7f32ca92" providerId="LiveId" clId="{5693BA2F-4ED5-47DB-9DB1-0D63AC152DFE}" dt="2023-03-03T03:25:39.954" v="959" actId="478"/>
          <ac:picMkLst>
            <pc:docMk/>
            <pc:sldMk cId="491376542" sldId="498"/>
            <ac:picMk id="4" creationId="{8457922E-87F4-FE28-6A5D-C1820D46DBF5}"/>
          </ac:picMkLst>
        </pc:picChg>
        <pc:picChg chg="add mod">
          <ac:chgData name="LEONEL ANDRES SOTO HERRERA" userId="57c0263d7f32ca92" providerId="LiveId" clId="{5693BA2F-4ED5-47DB-9DB1-0D63AC152DFE}" dt="2023-03-03T03:29:41.557" v="972" actId="1076"/>
          <ac:picMkLst>
            <pc:docMk/>
            <pc:sldMk cId="491376542" sldId="498"/>
            <ac:picMk id="7" creationId="{5B1D0611-75BC-D10C-73DC-A339EC76A7D7}"/>
          </ac:picMkLst>
        </pc:picChg>
        <pc:picChg chg="del">
          <ac:chgData name="LEONEL ANDRES SOTO HERRERA" userId="57c0263d7f32ca92" providerId="LiveId" clId="{5693BA2F-4ED5-47DB-9DB1-0D63AC152DFE}" dt="2023-03-03T03:25:32.925" v="957" actId="478"/>
          <ac:picMkLst>
            <pc:docMk/>
            <pc:sldMk cId="491376542" sldId="498"/>
            <ac:picMk id="12" creationId="{0287AD27-3C1C-AF32-43B8-A5E6307C8EB4}"/>
          </ac:picMkLst>
        </pc:picChg>
      </pc:sldChg>
      <pc:sldChg chg="addSp delSp modSp add mod ord">
        <pc:chgData name="LEONEL ANDRES SOTO HERRERA" userId="57c0263d7f32ca92" providerId="LiveId" clId="{5693BA2F-4ED5-47DB-9DB1-0D63AC152DFE}" dt="2023-03-03T05:01:05.851" v="1015"/>
        <pc:sldMkLst>
          <pc:docMk/>
          <pc:sldMk cId="1824010561" sldId="499"/>
        </pc:sldMkLst>
        <pc:spChg chg="add mod">
          <ac:chgData name="LEONEL ANDRES SOTO HERRERA" userId="57c0263d7f32ca92" providerId="LiveId" clId="{5693BA2F-4ED5-47DB-9DB1-0D63AC152DFE}" dt="2023-03-03T03:35:16.278" v="987" actId="14100"/>
          <ac:spMkLst>
            <pc:docMk/>
            <pc:sldMk cId="1824010561" sldId="499"/>
            <ac:spMk id="9" creationId="{5252F8AF-9491-AD0B-5115-43ACC9CB5377}"/>
          </ac:spMkLst>
        </pc:spChg>
        <pc:picChg chg="add del">
          <ac:chgData name="LEONEL ANDRES SOTO HERRERA" userId="57c0263d7f32ca92" providerId="LiveId" clId="{5693BA2F-4ED5-47DB-9DB1-0D63AC152DFE}" dt="2023-03-03T03:32:56.610" v="978" actId="478"/>
          <ac:picMkLst>
            <pc:docMk/>
            <pc:sldMk cId="1824010561" sldId="499"/>
            <ac:picMk id="4" creationId="{EADD5619-AE6B-F3AD-FB88-DB24628302E5}"/>
          </ac:picMkLst>
        </pc:picChg>
        <pc:picChg chg="add mod">
          <ac:chgData name="LEONEL ANDRES SOTO HERRERA" userId="57c0263d7f32ca92" providerId="LiveId" clId="{5693BA2F-4ED5-47DB-9DB1-0D63AC152DFE}" dt="2023-03-03T03:33:41.231" v="984" actId="1076"/>
          <ac:picMkLst>
            <pc:docMk/>
            <pc:sldMk cId="1824010561" sldId="499"/>
            <ac:picMk id="6" creationId="{4A12A6A9-1562-3A59-0043-D6DA81DF5966}"/>
          </ac:picMkLst>
        </pc:picChg>
        <pc:picChg chg="del">
          <ac:chgData name="LEONEL ANDRES SOTO HERRERA" userId="57c0263d7f32ca92" providerId="LiveId" clId="{5693BA2F-4ED5-47DB-9DB1-0D63AC152DFE}" dt="2023-03-03T03:32:51.592" v="976" actId="478"/>
          <ac:picMkLst>
            <pc:docMk/>
            <pc:sldMk cId="1824010561" sldId="499"/>
            <ac:picMk id="7" creationId="{5B1D0611-75BC-D10C-73DC-A339EC76A7D7}"/>
          </ac:picMkLst>
        </pc:picChg>
      </pc:sldChg>
      <pc:sldChg chg="addSp delSp modSp add mod">
        <pc:chgData name="LEONEL ANDRES SOTO HERRERA" userId="57c0263d7f32ca92" providerId="LiveId" clId="{5693BA2F-4ED5-47DB-9DB1-0D63AC152DFE}" dt="2023-03-03T04:45:20.545" v="996" actId="1076"/>
        <pc:sldMkLst>
          <pc:docMk/>
          <pc:sldMk cId="3262398758" sldId="500"/>
        </pc:sldMkLst>
        <pc:spChg chg="del">
          <ac:chgData name="LEONEL ANDRES SOTO HERRERA" userId="57c0263d7f32ca92" providerId="LiveId" clId="{5693BA2F-4ED5-47DB-9DB1-0D63AC152DFE}" dt="2023-03-03T04:28:48.694" v="994" actId="478"/>
          <ac:spMkLst>
            <pc:docMk/>
            <pc:sldMk cId="3262398758" sldId="500"/>
            <ac:spMk id="9" creationId="{5252F8AF-9491-AD0B-5115-43ACC9CB5377}"/>
          </ac:spMkLst>
        </pc:spChg>
        <pc:picChg chg="add del">
          <ac:chgData name="LEONEL ANDRES SOTO HERRERA" userId="57c0263d7f32ca92" providerId="LiveId" clId="{5693BA2F-4ED5-47DB-9DB1-0D63AC152DFE}" dt="2023-03-03T04:28:03.128" v="991" actId="478"/>
          <ac:picMkLst>
            <pc:docMk/>
            <pc:sldMk cId="3262398758" sldId="500"/>
            <ac:picMk id="4" creationId="{C785FCAB-7990-8DB0-33DC-F73A2E167A9A}"/>
          </ac:picMkLst>
        </pc:picChg>
        <pc:picChg chg="del">
          <ac:chgData name="LEONEL ANDRES SOTO HERRERA" userId="57c0263d7f32ca92" providerId="LiveId" clId="{5693BA2F-4ED5-47DB-9DB1-0D63AC152DFE}" dt="2023-03-03T04:27:54.805" v="989" actId="478"/>
          <ac:picMkLst>
            <pc:docMk/>
            <pc:sldMk cId="3262398758" sldId="500"/>
            <ac:picMk id="6" creationId="{4A12A6A9-1562-3A59-0043-D6DA81DF5966}"/>
          </ac:picMkLst>
        </pc:picChg>
        <pc:picChg chg="add mod">
          <ac:chgData name="LEONEL ANDRES SOTO HERRERA" userId="57c0263d7f32ca92" providerId="LiveId" clId="{5693BA2F-4ED5-47DB-9DB1-0D63AC152DFE}" dt="2023-03-03T04:45:20.545" v="996" actId="1076"/>
          <ac:picMkLst>
            <pc:docMk/>
            <pc:sldMk cId="3262398758" sldId="500"/>
            <ac:picMk id="7" creationId="{D3D71D2B-A81F-E5FE-9254-393878562962}"/>
          </ac:picMkLst>
        </pc:picChg>
      </pc:sldChg>
      <pc:sldChg chg="addSp delSp modSp add mod">
        <pc:chgData name="LEONEL ANDRES SOTO HERRERA" userId="57c0263d7f32ca92" providerId="LiveId" clId="{5693BA2F-4ED5-47DB-9DB1-0D63AC152DFE}" dt="2023-03-03T05:00:38.767" v="1013" actId="1076"/>
        <pc:sldMkLst>
          <pc:docMk/>
          <pc:sldMk cId="2213398563" sldId="501"/>
        </pc:sldMkLst>
        <pc:graphicFrameChg chg="add del mod modGraphic">
          <ac:chgData name="LEONEL ANDRES SOTO HERRERA" userId="57c0263d7f32ca92" providerId="LiveId" clId="{5693BA2F-4ED5-47DB-9DB1-0D63AC152DFE}" dt="2023-03-03T05:00:11.622" v="1009" actId="478"/>
          <ac:graphicFrameMkLst>
            <pc:docMk/>
            <pc:sldMk cId="2213398563" sldId="501"/>
            <ac:graphicFrameMk id="8" creationId="{288E6A26-5396-989F-769A-2A4158CF7880}"/>
          </ac:graphicFrameMkLst>
        </pc:graphicFrameChg>
        <pc:picChg chg="add del mod">
          <ac:chgData name="LEONEL ANDRES SOTO HERRERA" userId="57c0263d7f32ca92" providerId="LiveId" clId="{5693BA2F-4ED5-47DB-9DB1-0D63AC152DFE}" dt="2023-03-03T04:55:23.875" v="1003" actId="478"/>
          <ac:picMkLst>
            <pc:docMk/>
            <pc:sldMk cId="2213398563" sldId="501"/>
            <ac:picMk id="4" creationId="{E8D42CCE-F314-D849-0571-F1EAC61C179C}"/>
          </ac:picMkLst>
        </pc:picChg>
        <pc:picChg chg="add del">
          <ac:chgData name="LEONEL ANDRES SOTO HERRERA" userId="57c0263d7f32ca92" providerId="LiveId" clId="{5693BA2F-4ED5-47DB-9DB1-0D63AC152DFE}" dt="2023-03-03T04:58:45.196" v="1005" actId="478"/>
          <ac:picMkLst>
            <pc:docMk/>
            <pc:sldMk cId="2213398563" sldId="501"/>
            <ac:picMk id="6" creationId="{128A33C8-1276-D0DD-CB00-E4D9BD94AA37}"/>
          </ac:picMkLst>
        </pc:picChg>
        <pc:picChg chg="del">
          <ac:chgData name="LEONEL ANDRES SOTO HERRERA" userId="57c0263d7f32ca92" providerId="LiveId" clId="{5693BA2F-4ED5-47DB-9DB1-0D63AC152DFE}" dt="2023-03-03T04:53:44.629" v="998" actId="478"/>
          <ac:picMkLst>
            <pc:docMk/>
            <pc:sldMk cId="2213398563" sldId="501"/>
            <ac:picMk id="7" creationId="{D3D71D2B-A81F-E5FE-9254-393878562962}"/>
          </ac:picMkLst>
        </pc:picChg>
        <pc:picChg chg="add mod">
          <ac:chgData name="LEONEL ANDRES SOTO HERRERA" userId="57c0263d7f32ca92" providerId="LiveId" clId="{5693BA2F-4ED5-47DB-9DB1-0D63AC152DFE}" dt="2023-03-03T05:00:38.767" v="1013" actId="1076"/>
          <ac:picMkLst>
            <pc:docMk/>
            <pc:sldMk cId="2213398563" sldId="501"/>
            <ac:picMk id="10" creationId="{9B094BF1-F8EB-27B0-04E5-26056F88AE15}"/>
          </ac:picMkLst>
        </pc:picChg>
      </pc:sldChg>
      <pc:sldChg chg="addSp delSp modSp add mod ord">
        <pc:chgData name="LEONEL ANDRES SOTO HERRERA" userId="57c0263d7f32ca92" providerId="LiveId" clId="{5693BA2F-4ED5-47DB-9DB1-0D63AC152DFE}" dt="2023-03-03T05:11:56.888" v="1127" actId="478"/>
        <pc:sldMkLst>
          <pc:docMk/>
          <pc:sldMk cId="200681357" sldId="502"/>
        </pc:sldMkLst>
        <pc:spChg chg="mod">
          <ac:chgData name="LEONEL ANDRES SOTO HERRERA" userId="57c0263d7f32ca92" providerId="LiveId" clId="{5693BA2F-4ED5-47DB-9DB1-0D63AC152DFE}" dt="2023-03-03T05:10:30.565" v="1108" actId="14100"/>
          <ac:spMkLst>
            <pc:docMk/>
            <pc:sldMk cId="200681357" sldId="502"/>
            <ac:spMk id="2" creationId="{A7B30A51-9A7E-6C60-B101-70ADF5869212}"/>
          </ac:spMkLst>
        </pc:spChg>
        <pc:spChg chg="add del mod">
          <ac:chgData name="LEONEL ANDRES SOTO HERRERA" userId="57c0263d7f32ca92" providerId="LiveId" clId="{5693BA2F-4ED5-47DB-9DB1-0D63AC152DFE}" dt="2023-03-03T05:11:56.888" v="1127" actId="478"/>
          <ac:spMkLst>
            <pc:docMk/>
            <pc:sldMk cId="200681357" sldId="502"/>
            <ac:spMk id="3" creationId="{A94AAF6F-5593-CE7A-7E4B-7B858EFB7D6E}"/>
          </ac:spMkLst>
        </pc:spChg>
        <pc:cxnChg chg="del">
          <ac:chgData name="LEONEL ANDRES SOTO HERRERA" userId="57c0263d7f32ca92" providerId="LiveId" clId="{5693BA2F-4ED5-47DB-9DB1-0D63AC152DFE}" dt="2023-03-03T05:09:13.431" v="1030" actId="478"/>
          <ac:cxnSpMkLst>
            <pc:docMk/>
            <pc:sldMk cId="200681357" sldId="502"/>
            <ac:cxnSpMk id="9" creationId="{199A4E30-EB8E-3A77-F4E8-9FB0C9FD4ABB}"/>
          </ac:cxnSpMkLst>
        </pc:cxnChg>
        <pc:cxnChg chg="del">
          <ac:chgData name="LEONEL ANDRES SOTO HERRERA" userId="57c0263d7f32ca92" providerId="LiveId" clId="{5693BA2F-4ED5-47DB-9DB1-0D63AC152DFE}" dt="2023-03-03T05:09:14.257" v="1031" actId="478"/>
          <ac:cxnSpMkLst>
            <pc:docMk/>
            <pc:sldMk cId="200681357" sldId="502"/>
            <ac:cxnSpMk id="10" creationId="{B7F01365-6470-FF44-B4BF-C39A925251C9}"/>
          </ac:cxnSpMkLst>
        </pc:cxnChg>
      </pc:sldChg>
      <pc:sldChg chg="addSp modSp add mod">
        <pc:chgData name="LEONEL ANDRES SOTO HERRERA" userId="57c0263d7f32ca92" providerId="LiveId" clId="{5693BA2F-4ED5-47DB-9DB1-0D63AC152DFE}" dt="2023-03-03T05:14:04.700" v="1145" actId="1076"/>
        <pc:sldMkLst>
          <pc:docMk/>
          <pc:sldMk cId="3820603115" sldId="503"/>
        </pc:sldMkLst>
        <pc:picChg chg="add mod">
          <ac:chgData name="LEONEL ANDRES SOTO HERRERA" userId="57c0263d7f32ca92" providerId="LiveId" clId="{5693BA2F-4ED5-47DB-9DB1-0D63AC152DFE}" dt="2023-03-03T05:14:04.700" v="1145" actId="1076"/>
          <ac:picMkLst>
            <pc:docMk/>
            <pc:sldMk cId="3820603115" sldId="503"/>
            <ac:picMk id="8" creationId="{A39787C3-97D1-4AD3-D0A0-E93868DB55B2}"/>
          </ac:picMkLst>
        </pc:picChg>
      </pc:sldChg>
      <pc:sldChg chg="addSp delSp modSp add mod">
        <pc:chgData name="LEONEL ANDRES SOTO HERRERA" userId="57c0263d7f32ca92" providerId="LiveId" clId="{5693BA2F-4ED5-47DB-9DB1-0D63AC152DFE}" dt="2023-03-03T14:21:38.523" v="1214" actId="1076"/>
        <pc:sldMkLst>
          <pc:docMk/>
          <pc:sldMk cId="2229623313" sldId="504"/>
        </pc:sldMkLst>
        <pc:picChg chg="add mod">
          <ac:chgData name="LEONEL ANDRES SOTO HERRERA" userId="57c0263d7f32ca92" providerId="LiveId" clId="{5693BA2F-4ED5-47DB-9DB1-0D63AC152DFE}" dt="2023-03-03T14:21:38.523" v="1214" actId="1076"/>
          <ac:picMkLst>
            <pc:docMk/>
            <pc:sldMk cId="2229623313" sldId="504"/>
            <ac:picMk id="4" creationId="{1F7D73C6-1C22-351C-AD9E-E7594321ECE2}"/>
          </ac:picMkLst>
        </pc:picChg>
        <pc:picChg chg="del">
          <ac:chgData name="LEONEL ANDRES SOTO HERRERA" userId="57c0263d7f32ca92" providerId="LiveId" clId="{5693BA2F-4ED5-47DB-9DB1-0D63AC152DFE}" dt="2023-03-03T14:02:04.706" v="1204" actId="478"/>
          <ac:picMkLst>
            <pc:docMk/>
            <pc:sldMk cId="2229623313" sldId="504"/>
            <ac:picMk id="5" creationId="{6A51C459-DFE7-4DE4-A87B-3FEC9A09D823}"/>
          </ac:picMkLst>
        </pc:picChg>
      </pc:sldChg>
      <pc:sldChg chg="add del">
        <pc:chgData name="LEONEL ANDRES SOTO HERRERA" userId="57c0263d7f32ca92" providerId="LiveId" clId="{5693BA2F-4ED5-47DB-9DB1-0D63AC152DFE}" dt="2023-03-03T05:14:15.901" v="1147" actId="47"/>
        <pc:sldMkLst>
          <pc:docMk/>
          <pc:sldMk cId="4026835988" sldId="504"/>
        </pc:sldMkLst>
      </pc:sldChg>
      <pc:sldChg chg="addSp delSp modSp add mod">
        <pc:chgData name="LEONEL ANDRES SOTO HERRERA" userId="57c0263d7f32ca92" providerId="LiveId" clId="{5693BA2F-4ED5-47DB-9DB1-0D63AC152DFE}" dt="2023-03-03T14:36:55.712" v="1251" actId="1076"/>
        <pc:sldMkLst>
          <pc:docMk/>
          <pc:sldMk cId="344869094" sldId="505"/>
        </pc:sldMkLst>
        <pc:picChg chg="add del mod">
          <ac:chgData name="LEONEL ANDRES SOTO HERRERA" userId="57c0263d7f32ca92" providerId="LiveId" clId="{5693BA2F-4ED5-47DB-9DB1-0D63AC152DFE}" dt="2023-03-03T14:33:11.887" v="1220" actId="478"/>
          <ac:picMkLst>
            <pc:docMk/>
            <pc:sldMk cId="344869094" sldId="505"/>
            <ac:picMk id="4" creationId="{4EE4C114-10C4-4A8A-6A2C-4C0216808F8D}"/>
          </ac:picMkLst>
        </pc:picChg>
        <pc:picChg chg="add mod">
          <ac:chgData name="LEONEL ANDRES SOTO HERRERA" userId="57c0263d7f32ca92" providerId="LiveId" clId="{5693BA2F-4ED5-47DB-9DB1-0D63AC152DFE}" dt="2023-03-03T14:36:55.712" v="1251" actId="1076"/>
          <ac:picMkLst>
            <pc:docMk/>
            <pc:sldMk cId="344869094" sldId="505"/>
            <ac:picMk id="6" creationId="{48A1E3A9-8548-0638-F9E0-B5F73E90D4F7}"/>
          </ac:picMkLst>
        </pc:picChg>
        <pc:picChg chg="del">
          <ac:chgData name="LEONEL ANDRES SOTO HERRERA" userId="57c0263d7f32ca92" providerId="LiveId" clId="{5693BA2F-4ED5-47DB-9DB1-0D63AC152DFE}" dt="2023-03-03T14:32:56.590" v="1216" actId="478"/>
          <ac:picMkLst>
            <pc:docMk/>
            <pc:sldMk cId="344869094" sldId="505"/>
            <ac:picMk id="9" creationId="{C4BEBF31-5126-4540-B4A4-6A82EE78007C}"/>
          </ac:picMkLst>
        </pc:picChg>
      </pc:sldChg>
      <pc:sldChg chg="addSp modSp add mod">
        <pc:chgData name="LEONEL ANDRES SOTO HERRERA" userId="57c0263d7f32ca92" providerId="LiveId" clId="{5693BA2F-4ED5-47DB-9DB1-0D63AC152DFE}" dt="2023-03-03T14:35:34.326" v="1245" actId="1076"/>
        <pc:sldMkLst>
          <pc:docMk/>
          <pc:sldMk cId="1798821062" sldId="506"/>
        </pc:sldMkLst>
        <pc:spChg chg="add mod">
          <ac:chgData name="LEONEL ANDRES SOTO HERRERA" userId="57c0263d7f32ca92" providerId="LiveId" clId="{5693BA2F-4ED5-47DB-9DB1-0D63AC152DFE}" dt="2023-03-03T14:35:34.326" v="1245" actId="1076"/>
          <ac:spMkLst>
            <pc:docMk/>
            <pc:sldMk cId="1798821062" sldId="506"/>
            <ac:spMk id="2" creationId="{FAF6FF19-63DF-46ED-D64B-2CE29D108947}"/>
          </ac:spMkLst>
        </pc:spChg>
        <pc:spChg chg="mod">
          <ac:chgData name="LEONEL ANDRES SOTO HERRERA" userId="57c0263d7f32ca92" providerId="LiveId" clId="{5693BA2F-4ED5-47DB-9DB1-0D63AC152DFE}" dt="2023-03-03T14:35:17.593" v="1239" actId="1076"/>
          <ac:spMkLst>
            <pc:docMk/>
            <pc:sldMk cId="1798821062" sldId="506"/>
            <ac:spMk id="3" creationId="{49FEC99A-E1AC-4151-AA84-A4A04F0FB054}"/>
          </ac:spMkLst>
        </pc:spChg>
        <pc:picChg chg="mod">
          <ac:chgData name="LEONEL ANDRES SOTO HERRERA" userId="57c0263d7f32ca92" providerId="LiveId" clId="{5693BA2F-4ED5-47DB-9DB1-0D63AC152DFE}" dt="2023-03-03T14:35:30.785" v="1244" actId="1076"/>
          <ac:picMkLst>
            <pc:docMk/>
            <pc:sldMk cId="1798821062" sldId="506"/>
            <ac:picMk id="4" creationId="{4EE4C114-10C4-4A8A-6A2C-4C0216808F8D}"/>
          </ac:picMkLst>
        </pc:picChg>
      </pc:sldChg>
      <pc:sldChg chg="addSp delSp modSp add mod">
        <pc:chgData name="LEONEL ANDRES SOTO HERRERA" userId="57c0263d7f32ca92" providerId="LiveId" clId="{5693BA2F-4ED5-47DB-9DB1-0D63AC152DFE}" dt="2023-03-03T14:56:18.077" v="1303" actId="1076"/>
        <pc:sldMkLst>
          <pc:docMk/>
          <pc:sldMk cId="1341886101" sldId="507"/>
        </pc:sldMkLst>
        <pc:spChg chg="del">
          <ac:chgData name="LEONEL ANDRES SOTO HERRERA" userId="57c0263d7f32ca92" providerId="LiveId" clId="{5693BA2F-4ED5-47DB-9DB1-0D63AC152DFE}" dt="2023-03-03T14:52:38.299" v="1265" actId="478"/>
          <ac:spMkLst>
            <pc:docMk/>
            <pc:sldMk cId="1341886101" sldId="507"/>
            <ac:spMk id="2" creationId="{FAF6FF19-63DF-46ED-D64B-2CE29D108947}"/>
          </ac:spMkLst>
        </pc:spChg>
        <pc:spChg chg="mod">
          <ac:chgData name="LEONEL ANDRES SOTO HERRERA" userId="57c0263d7f32ca92" providerId="LiveId" clId="{5693BA2F-4ED5-47DB-9DB1-0D63AC152DFE}" dt="2023-03-03T14:56:15.681" v="1302" actId="14100"/>
          <ac:spMkLst>
            <pc:docMk/>
            <pc:sldMk cId="1341886101" sldId="507"/>
            <ac:spMk id="3" creationId="{49FEC99A-E1AC-4151-AA84-A4A04F0FB054}"/>
          </ac:spMkLst>
        </pc:spChg>
        <pc:spChg chg="add mod">
          <ac:chgData name="LEONEL ANDRES SOTO HERRERA" userId="57c0263d7f32ca92" providerId="LiveId" clId="{5693BA2F-4ED5-47DB-9DB1-0D63AC152DFE}" dt="2023-03-03T14:56:18.077" v="1303" actId="1076"/>
          <ac:spMkLst>
            <pc:docMk/>
            <pc:sldMk cId="1341886101" sldId="507"/>
            <ac:spMk id="6" creationId="{049424BF-0885-FD62-F3FB-F303C2EDBA62}"/>
          </ac:spMkLst>
        </pc:spChg>
        <pc:picChg chg="del">
          <ac:chgData name="LEONEL ANDRES SOTO HERRERA" userId="57c0263d7f32ca92" providerId="LiveId" clId="{5693BA2F-4ED5-47DB-9DB1-0D63AC152DFE}" dt="2023-03-03T14:52:04.232" v="1253" actId="478"/>
          <ac:picMkLst>
            <pc:docMk/>
            <pc:sldMk cId="1341886101" sldId="507"/>
            <ac:picMk id="4" creationId="{4EE4C114-10C4-4A8A-6A2C-4C0216808F8D}"/>
          </ac:picMkLst>
        </pc:picChg>
      </pc:sldChg>
      <pc:sldChg chg="addSp delSp modSp add mod ord">
        <pc:chgData name="LEONEL ANDRES SOTO HERRERA" userId="57c0263d7f32ca92" providerId="LiveId" clId="{5693BA2F-4ED5-47DB-9DB1-0D63AC152DFE}" dt="2023-03-04T01:00:25.798" v="1413"/>
        <pc:sldMkLst>
          <pc:docMk/>
          <pc:sldMk cId="37994437" sldId="509"/>
        </pc:sldMkLst>
        <pc:spChg chg="mod">
          <ac:chgData name="LEONEL ANDRES SOTO HERRERA" userId="57c0263d7f32ca92" providerId="LiveId" clId="{5693BA2F-4ED5-47DB-9DB1-0D63AC152DFE}" dt="2023-03-04T00:59:30.750" v="1385" actId="14100"/>
          <ac:spMkLst>
            <pc:docMk/>
            <pc:sldMk cId="37994437" sldId="509"/>
            <ac:spMk id="8" creationId="{2865BB53-EB6B-94C0-A3CC-C7F7D0E2E5E6}"/>
          </ac:spMkLst>
        </pc:spChg>
        <pc:spChg chg="del">
          <ac:chgData name="LEONEL ANDRES SOTO HERRERA" userId="57c0263d7f32ca92" providerId="LiveId" clId="{5693BA2F-4ED5-47DB-9DB1-0D63AC152DFE}" dt="2023-03-04T00:58:14.775" v="1329" actId="478"/>
          <ac:spMkLst>
            <pc:docMk/>
            <pc:sldMk cId="37994437" sldId="509"/>
            <ac:spMk id="9" creationId="{459E5B7D-155F-0C16-EF55-0923ACE96918}"/>
          </ac:spMkLst>
        </pc:spChg>
        <pc:spChg chg="del">
          <ac:chgData name="LEONEL ANDRES SOTO HERRERA" userId="57c0263d7f32ca92" providerId="LiveId" clId="{5693BA2F-4ED5-47DB-9DB1-0D63AC152DFE}" dt="2023-03-04T00:59:10.553" v="1339" actId="478"/>
          <ac:spMkLst>
            <pc:docMk/>
            <pc:sldMk cId="37994437" sldId="509"/>
            <ac:spMk id="11" creationId="{CD999D35-E183-58C4-AA4E-519EDBECEFF2}"/>
          </ac:spMkLst>
        </pc:spChg>
        <pc:picChg chg="add mod">
          <ac:chgData name="LEONEL ANDRES SOTO HERRERA" userId="57c0263d7f32ca92" providerId="LiveId" clId="{5693BA2F-4ED5-47DB-9DB1-0D63AC152DFE}" dt="2023-03-04T00:59:33.015" v="1386" actId="1076"/>
          <ac:picMkLst>
            <pc:docMk/>
            <pc:sldMk cId="37994437" sldId="509"/>
            <ac:picMk id="3" creationId="{B39DD629-1689-6FC4-0549-836319F862F3}"/>
          </ac:picMkLst>
        </pc:picChg>
        <pc:picChg chg="del">
          <ac:chgData name="LEONEL ANDRES SOTO HERRERA" userId="57c0263d7f32ca92" providerId="LiveId" clId="{5693BA2F-4ED5-47DB-9DB1-0D63AC152DFE}" dt="2023-03-04T00:57:58.670" v="1305" actId="478"/>
          <ac:picMkLst>
            <pc:docMk/>
            <pc:sldMk cId="37994437" sldId="509"/>
            <ac:picMk id="7" creationId="{D900D6FB-E1E4-F8F2-EF33-F3EBA0BB23A0}"/>
          </ac:picMkLst>
        </pc:picChg>
      </pc:sldChg>
      <pc:sldChg chg="modSp add mod ord">
        <pc:chgData name="LEONEL ANDRES SOTO HERRERA" userId="57c0263d7f32ca92" providerId="LiveId" clId="{5693BA2F-4ED5-47DB-9DB1-0D63AC152DFE}" dt="2023-03-04T01:00:27.086" v="1415"/>
        <pc:sldMkLst>
          <pc:docMk/>
          <pc:sldMk cId="289688212" sldId="510"/>
        </pc:sldMkLst>
        <pc:spChg chg="mod">
          <ac:chgData name="LEONEL ANDRES SOTO HERRERA" userId="57c0263d7f32ca92" providerId="LiveId" clId="{5693BA2F-4ED5-47DB-9DB1-0D63AC152DFE}" dt="2023-03-04T01:00:09.739" v="1409" actId="20577"/>
          <ac:spMkLst>
            <pc:docMk/>
            <pc:sldMk cId="289688212" sldId="510"/>
            <ac:spMk id="8" creationId="{2865BB53-EB6B-94C0-A3CC-C7F7D0E2E5E6}"/>
          </ac:spMkLst>
        </pc:spChg>
      </pc:sldChg>
      <pc:sldChg chg="addSp delSp modSp add mod">
        <pc:chgData name="LEONEL ANDRES SOTO HERRERA" userId="57c0263d7f32ca92" providerId="LiveId" clId="{5693BA2F-4ED5-47DB-9DB1-0D63AC152DFE}" dt="2023-03-04T01:08:35.433" v="1595" actId="1076"/>
        <pc:sldMkLst>
          <pc:docMk/>
          <pc:sldMk cId="3745836082" sldId="511"/>
        </pc:sldMkLst>
        <pc:spChg chg="mod">
          <ac:chgData name="LEONEL ANDRES SOTO HERRERA" userId="57c0263d7f32ca92" providerId="LiveId" clId="{5693BA2F-4ED5-47DB-9DB1-0D63AC152DFE}" dt="2023-03-04T01:08:21.195" v="1591" actId="1076"/>
          <ac:spMkLst>
            <pc:docMk/>
            <pc:sldMk cId="3745836082" sldId="511"/>
            <ac:spMk id="8" creationId="{2865BB53-EB6B-94C0-A3CC-C7F7D0E2E5E6}"/>
          </ac:spMkLst>
        </pc:spChg>
        <pc:picChg chg="del">
          <ac:chgData name="LEONEL ANDRES SOTO HERRERA" userId="57c0263d7f32ca92" providerId="LiveId" clId="{5693BA2F-4ED5-47DB-9DB1-0D63AC152DFE}" dt="2023-03-04T01:01:34.198" v="1546" actId="478"/>
          <ac:picMkLst>
            <pc:docMk/>
            <pc:sldMk cId="3745836082" sldId="511"/>
            <ac:picMk id="3" creationId="{B39DD629-1689-6FC4-0549-836319F862F3}"/>
          </ac:picMkLst>
        </pc:picChg>
        <pc:picChg chg="add mod">
          <ac:chgData name="LEONEL ANDRES SOTO HERRERA" userId="57c0263d7f32ca92" providerId="LiveId" clId="{5693BA2F-4ED5-47DB-9DB1-0D63AC152DFE}" dt="2023-03-04T01:08:33.192" v="1594" actId="1076"/>
          <ac:picMkLst>
            <pc:docMk/>
            <pc:sldMk cId="3745836082" sldId="511"/>
            <ac:picMk id="4" creationId="{DE01293F-FBD7-8A66-DA0F-2E1A271E42D0}"/>
          </ac:picMkLst>
        </pc:picChg>
        <pc:picChg chg="add mod">
          <ac:chgData name="LEONEL ANDRES SOTO HERRERA" userId="57c0263d7f32ca92" providerId="LiveId" clId="{5693BA2F-4ED5-47DB-9DB1-0D63AC152DFE}" dt="2023-03-04T01:08:35.433" v="1595" actId="1076"/>
          <ac:picMkLst>
            <pc:docMk/>
            <pc:sldMk cId="3745836082" sldId="511"/>
            <ac:picMk id="6" creationId="{7097EB7F-191C-257C-E61C-8D1300429152}"/>
          </ac:picMkLst>
        </pc:picChg>
        <pc:picChg chg="add mod">
          <ac:chgData name="LEONEL ANDRES SOTO HERRERA" userId="57c0263d7f32ca92" providerId="LiveId" clId="{5693BA2F-4ED5-47DB-9DB1-0D63AC152DFE}" dt="2023-03-04T01:08:29.839" v="1592" actId="14100"/>
          <ac:picMkLst>
            <pc:docMk/>
            <pc:sldMk cId="3745836082" sldId="511"/>
            <ac:picMk id="9" creationId="{D9947259-40E5-9C1D-3680-67FB62B078B9}"/>
          </ac:picMkLst>
        </pc:picChg>
      </pc:sldChg>
      <pc:sldChg chg="addSp delSp modSp add mod">
        <pc:chgData name="LEONEL ANDRES SOTO HERRERA" userId="57c0263d7f32ca92" providerId="LiveId" clId="{5693BA2F-4ED5-47DB-9DB1-0D63AC152DFE}" dt="2023-03-04T01:06:53.245" v="1568" actId="1076"/>
        <pc:sldMkLst>
          <pc:docMk/>
          <pc:sldMk cId="4102150213" sldId="512"/>
        </pc:sldMkLst>
        <pc:spChg chg="mod">
          <ac:chgData name="LEONEL ANDRES SOTO HERRERA" userId="57c0263d7f32ca92" providerId="LiveId" clId="{5693BA2F-4ED5-47DB-9DB1-0D63AC152DFE}" dt="2023-03-04T01:06:47.998" v="1567" actId="1076"/>
          <ac:spMkLst>
            <pc:docMk/>
            <pc:sldMk cId="4102150213" sldId="512"/>
            <ac:spMk id="8" creationId="{2865BB53-EB6B-94C0-A3CC-C7F7D0E2E5E6}"/>
          </ac:spMkLst>
        </pc:spChg>
        <pc:picChg chg="add mod modCrop">
          <ac:chgData name="LEONEL ANDRES SOTO HERRERA" userId="57c0263d7f32ca92" providerId="LiveId" clId="{5693BA2F-4ED5-47DB-9DB1-0D63AC152DFE}" dt="2023-03-04T01:06:53.245" v="1568" actId="1076"/>
          <ac:picMkLst>
            <pc:docMk/>
            <pc:sldMk cId="4102150213" sldId="512"/>
            <ac:picMk id="3" creationId="{F95ABD38-BF92-BCD8-216D-A079504D1B16}"/>
          </ac:picMkLst>
        </pc:picChg>
        <pc:picChg chg="del">
          <ac:chgData name="LEONEL ANDRES SOTO HERRERA" userId="57c0263d7f32ca92" providerId="LiveId" clId="{5693BA2F-4ED5-47DB-9DB1-0D63AC152DFE}" dt="2023-03-04T01:06:28.690" v="1556" actId="478"/>
          <ac:picMkLst>
            <pc:docMk/>
            <pc:sldMk cId="4102150213" sldId="512"/>
            <ac:picMk id="4" creationId="{DE01293F-FBD7-8A66-DA0F-2E1A271E42D0}"/>
          </ac:picMkLst>
        </pc:picChg>
      </pc:sldChg>
      <pc:sldChg chg="addSp delSp modSp add mod">
        <pc:chgData name="LEONEL ANDRES SOTO HERRERA" userId="57c0263d7f32ca92" providerId="LiveId" clId="{5693BA2F-4ED5-47DB-9DB1-0D63AC152DFE}" dt="2023-03-04T01:23:17.437" v="1980"/>
        <pc:sldMkLst>
          <pc:docMk/>
          <pc:sldMk cId="334906544" sldId="513"/>
        </pc:sldMkLst>
        <pc:spChg chg="add del mod">
          <ac:chgData name="LEONEL ANDRES SOTO HERRERA" userId="57c0263d7f32ca92" providerId="LiveId" clId="{5693BA2F-4ED5-47DB-9DB1-0D63AC152DFE}" dt="2023-03-04T01:15:07.232" v="1650"/>
          <ac:spMkLst>
            <pc:docMk/>
            <pc:sldMk cId="334906544" sldId="513"/>
            <ac:spMk id="5" creationId="{90995BBB-0473-DBAF-BABB-58D4B4C0FBDE}"/>
          </ac:spMkLst>
        </pc:spChg>
        <pc:spChg chg="add del mod">
          <ac:chgData name="LEONEL ANDRES SOTO HERRERA" userId="57c0263d7f32ca92" providerId="LiveId" clId="{5693BA2F-4ED5-47DB-9DB1-0D63AC152DFE}" dt="2023-03-04T01:17:33.994" v="1864" actId="478"/>
          <ac:spMkLst>
            <pc:docMk/>
            <pc:sldMk cId="334906544" sldId="513"/>
            <ac:spMk id="6" creationId="{EC219E0F-A0FD-0414-8DA1-FF1376BA11FB}"/>
          </ac:spMkLst>
        </pc:spChg>
        <pc:spChg chg="add del mod">
          <ac:chgData name="LEONEL ANDRES SOTO HERRERA" userId="57c0263d7f32ca92" providerId="LiveId" clId="{5693BA2F-4ED5-47DB-9DB1-0D63AC152DFE}" dt="2023-03-04T01:17:32.484" v="1863" actId="478"/>
          <ac:spMkLst>
            <pc:docMk/>
            <pc:sldMk cId="334906544" sldId="513"/>
            <ac:spMk id="7" creationId="{3DF4E076-4117-43BD-C957-9F525EC12257}"/>
          </ac:spMkLst>
        </pc:spChg>
        <pc:spChg chg="mod">
          <ac:chgData name="LEONEL ANDRES SOTO HERRERA" userId="57c0263d7f32ca92" providerId="LiveId" clId="{5693BA2F-4ED5-47DB-9DB1-0D63AC152DFE}" dt="2023-03-04T01:11:49.481" v="1642" actId="14100"/>
          <ac:spMkLst>
            <pc:docMk/>
            <pc:sldMk cId="334906544" sldId="513"/>
            <ac:spMk id="8" creationId="{2865BB53-EB6B-94C0-A3CC-C7F7D0E2E5E6}"/>
          </ac:spMkLst>
        </pc:spChg>
        <pc:spChg chg="add del mod">
          <ac:chgData name="LEONEL ANDRES SOTO HERRERA" userId="57c0263d7f32ca92" providerId="LiveId" clId="{5693BA2F-4ED5-47DB-9DB1-0D63AC152DFE}" dt="2023-03-04T01:23:09.178" v="1977" actId="478"/>
          <ac:spMkLst>
            <pc:docMk/>
            <pc:sldMk cId="334906544" sldId="513"/>
            <ac:spMk id="9" creationId="{A5BB1336-B028-0006-C879-B140D538E918}"/>
          </ac:spMkLst>
        </pc:spChg>
        <pc:spChg chg="add mod">
          <ac:chgData name="LEONEL ANDRES SOTO HERRERA" userId="57c0263d7f32ca92" providerId="LiveId" clId="{5693BA2F-4ED5-47DB-9DB1-0D63AC152DFE}" dt="2023-03-04T01:19:07.998" v="1879" actId="1076"/>
          <ac:spMkLst>
            <pc:docMk/>
            <pc:sldMk cId="334906544" sldId="513"/>
            <ac:spMk id="10" creationId="{E5866B19-92E6-F6B0-24A2-CF37D2109450}"/>
          </ac:spMkLst>
        </pc:spChg>
        <pc:spChg chg="add mod">
          <ac:chgData name="LEONEL ANDRES SOTO HERRERA" userId="57c0263d7f32ca92" providerId="LiveId" clId="{5693BA2F-4ED5-47DB-9DB1-0D63AC152DFE}" dt="2023-03-04T01:23:17.437" v="1980"/>
          <ac:spMkLst>
            <pc:docMk/>
            <pc:sldMk cId="334906544" sldId="513"/>
            <ac:spMk id="13" creationId="{3176E551-AA1B-9FA8-C2E4-71CAB05D9B19}"/>
          </ac:spMkLst>
        </pc:spChg>
        <pc:picChg chg="del">
          <ac:chgData name="LEONEL ANDRES SOTO HERRERA" userId="57c0263d7f32ca92" providerId="LiveId" clId="{5693BA2F-4ED5-47DB-9DB1-0D63AC152DFE}" dt="2023-03-04T01:10:14.235" v="1597" actId="478"/>
          <ac:picMkLst>
            <pc:docMk/>
            <pc:sldMk cId="334906544" sldId="513"/>
            <ac:picMk id="3" creationId="{F95ABD38-BF92-BCD8-216D-A079504D1B16}"/>
          </ac:picMkLst>
        </pc:picChg>
        <pc:picChg chg="add mod modCrop">
          <ac:chgData name="LEONEL ANDRES SOTO HERRERA" userId="57c0263d7f32ca92" providerId="LiveId" clId="{5693BA2F-4ED5-47DB-9DB1-0D63AC152DFE}" dt="2023-03-04T01:19:13.501" v="1880" actId="1076"/>
          <ac:picMkLst>
            <pc:docMk/>
            <pc:sldMk cId="334906544" sldId="513"/>
            <ac:picMk id="4" creationId="{B9C67E4D-A7D6-5F63-C2F8-E78E4BC344D4}"/>
          </ac:picMkLst>
        </pc:picChg>
        <pc:picChg chg="add del">
          <ac:chgData name="LEONEL ANDRES SOTO HERRERA" userId="57c0263d7f32ca92" providerId="LiveId" clId="{5693BA2F-4ED5-47DB-9DB1-0D63AC152DFE}" dt="2023-03-04T01:23:11.665" v="1979" actId="478"/>
          <ac:picMkLst>
            <pc:docMk/>
            <pc:sldMk cId="334906544" sldId="513"/>
            <ac:picMk id="12" creationId="{37BE17A3-9933-051B-AFDE-C7077865C5F7}"/>
          </ac:picMkLst>
        </pc:picChg>
      </pc:sldChg>
      <pc:sldChg chg="addSp delSp modSp add mod">
        <pc:chgData name="LEONEL ANDRES SOTO HERRERA" userId="57c0263d7f32ca92" providerId="LiveId" clId="{5693BA2F-4ED5-47DB-9DB1-0D63AC152DFE}" dt="2023-03-04T01:31:09.481" v="2048" actId="1076"/>
        <pc:sldMkLst>
          <pc:docMk/>
          <pc:sldMk cId="2334729562" sldId="514"/>
        </pc:sldMkLst>
        <pc:spChg chg="mod">
          <ac:chgData name="LEONEL ANDRES SOTO HERRERA" userId="57c0263d7f32ca92" providerId="LiveId" clId="{5693BA2F-4ED5-47DB-9DB1-0D63AC152DFE}" dt="2023-03-04T01:22:57.264" v="1975" actId="20577"/>
          <ac:spMkLst>
            <pc:docMk/>
            <pc:sldMk cId="2334729562" sldId="514"/>
            <ac:spMk id="9" creationId="{A5BB1336-B028-0006-C879-B140D538E918}"/>
          </ac:spMkLst>
        </pc:spChg>
        <pc:spChg chg="add mod">
          <ac:chgData name="LEONEL ANDRES SOTO HERRERA" userId="57c0263d7f32ca92" providerId="LiveId" clId="{5693BA2F-4ED5-47DB-9DB1-0D63AC152DFE}" dt="2023-03-04T01:31:09.481" v="2048" actId="1076"/>
          <ac:spMkLst>
            <pc:docMk/>
            <pc:sldMk cId="2334729562" sldId="514"/>
            <ac:spMk id="11" creationId="{C46E048B-4CBE-7D18-86F1-A61E191D8BC8}"/>
          </ac:spMkLst>
        </pc:spChg>
        <pc:picChg chg="add mod">
          <ac:chgData name="LEONEL ANDRES SOTO HERRERA" userId="57c0263d7f32ca92" providerId="LiveId" clId="{5693BA2F-4ED5-47DB-9DB1-0D63AC152DFE}" dt="2023-03-04T01:19:49.664" v="1888" actId="1076"/>
          <ac:picMkLst>
            <pc:docMk/>
            <pc:sldMk cId="2334729562" sldId="514"/>
            <ac:picMk id="2" creationId="{991E7994-98E7-1A6C-C246-689F1474D01E}"/>
          </ac:picMkLst>
        </pc:picChg>
        <pc:picChg chg="add del mod">
          <ac:chgData name="LEONEL ANDRES SOTO HERRERA" userId="57c0263d7f32ca92" providerId="LiveId" clId="{5693BA2F-4ED5-47DB-9DB1-0D63AC152DFE}" dt="2023-03-04T01:20:28.881" v="1894" actId="478"/>
          <ac:picMkLst>
            <pc:docMk/>
            <pc:sldMk cId="2334729562" sldId="514"/>
            <ac:picMk id="5" creationId="{297F2164-6002-87AC-A7B5-04CDE52FAED3}"/>
          </ac:picMkLst>
        </pc:picChg>
        <pc:picChg chg="add mod">
          <ac:chgData name="LEONEL ANDRES SOTO HERRERA" userId="57c0263d7f32ca92" providerId="LiveId" clId="{5693BA2F-4ED5-47DB-9DB1-0D63AC152DFE}" dt="2023-03-04T01:21:56.477" v="1902" actId="1440"/>
          <ac:picMkLst>
            <pc:docMk/>
            <pc:sldMk cId="2334729562" sldId="514"/>
            <ac:picMk id="7" creationId="{9282A38A-0124-1445-B136-E1A85250F723}"/>
          </ac:picMkLst>
        </pc:picChg>
      </pc:sldChg>
      <pc:sldChg chg="addSp delSp modSp add mod">
        <pc:chgData name="LEONEL ANDRES SOTO HERRERA" userId="57c0263d7f32ca92" providerId="LiveId" clId="{5693BA2F-4ED5-47DB-9DB1-0D63AC152DFE}" dt="2023-03-04T01:33:03.112" v="2120" actId="14100"/>
        <pc:sldMkLst>
          <pc:docMk/>
          <pc:sldMk cId="3593207897" sldId="515"/>
        </pc:sldMkLst>
        <pc:spChg chg="mod">
          <ac:chgData name="LEONEL ANDRES SOTO HERRERA" userId="57c0263d7f32ca92" providerId="LiveId" clId="{5693BA2F-4ED5-47DB-9DB1-0D63AC152DFE}" dt="2023-03-04T01:33:03.112" v="2120" actId="14100"/>
          <ac:spMkLst>
            <pc:docMk/>
            <pc:sldMk cId="3593207897" sldId="515"/>
            <ac:spMk id="8" creationId="{2865BB53-EB6B-94C0-A3CC-C7F7D0E2E5E6}"/>
          </ac:spMkLst>
        </pc:spChg>
        <pc:spChg chg="del">
          <ac:chgData name="LEONEL ANDRES SOTO HERRERA" userId="57c0263d7f32ca92" providerId="LiveId" clId="{5693BA2F-4ED5-47DB-9DB1-0D63AC152DFE}" dt="2023-03-04T01:31:48.064" v="2094" actId="478"/>
          <ac:spMkLst>
            <pc:docMk/>
            <pc:sldMk cId="3593207897" sldId="515"/>
            <ac:spMk id="9" creationId="{A5BB1336-B028-0006-C879-B140D538E918}"/>
          </ac:spMkLst>
        </pc:spChg>
        <pc:spChg chg="del mod">
          <ac:chgData name="LEONEL ANDRES SOTO HERRERA" userId="57c0263d7f32ca92" providerId="LiveId" clId="{5693BA2F-4ED5-47DB-9DB1-0D63AC152DFE}" dt="2023-03-04T01:31:50.858" v="2097" actId="478"/>
          <ac:spMkLst>
            <pc:docMk/>
            <pc:sldMk cId="3593207897" sldId="515"/>
            <ac:spMk id="10" creationId="{E5866B19-92E6-F6B0-24A2-CF37D2109450}"/>
          </ac:spMkLst>
        </pc:spChg>
        <pc:spChg chg="del">
          <ac:chgData name="LEONEL ANDRES SOTO HERRERA" userId="57c0263d7f32ca92" providerId="LiveId" clId="{5693BA2F-4ED5-47DB-9DB1-0D63AC152DFE}" dt="2023-03-04T01:31:53.794" v="2100" actId="478"/>
          <ac:spMkLst>
            <pc:docMk/>
            <pc:sldMk cId="3593207897" sldId="515"/>
            <ac:spMk id="11" creationId="{C46E048B-4CBE-7D18-86F1-A61E191D8BC8}"/>
          </ac:spMkLst>
        </pc:spChg>
        <pc:picChg chg="del">
          <ac:chgData name="LEONEL ANDRES SOTO HERRERA" userId="57c0263d7f32ca92" providerId="LiveId" clId="{5693BA2F-4ED5-47DB-9DB1-0D63AC152DFE}" dt="2023-03-04T01:31:51.381" v="2098" actId="478"/>
          <ac:picMkLst>
            <pc:docMk/>
            <pc:sldMk cId="3593207897" sldId="515"/>
            <ac:picMk id="2" creationId="{991E7994-98E7-1A6C-C246-689F1474D01E}"/>
          </ac:picMkLst>
        </pc:picChg>
        <pc:picChg chg="del">
          <ac:chgData name="LEONEL ANDRES SOTO HERRERA" userId="57c0263d7f32ca92" providerId="LiveId" clId="{5693BA2F-4ED5-47DB-9DB1-0D63AC152DFE}" dt="2023-03-04T01:31:48.654" v="2095" actId="478"/>
          <ac:picMkLst>
            <pc:docMk/>
            <pc:sldMk cId="3593207897" sldId="515"/>
            <ac:picMk id="4" creationId="{B9C67E4D-A7D6-5F63-C2F8-E78E4BC344D4}"/>
          </ac:picMkLst>
        </pc:picChg>
        <pc:picChg chg="add mod modCrop">
          <ac:chgData name="LEONEL ANDRES SOTO HERRERA" userId="57c0263d7f32ca92" providerId="LiveId" clId="{5693BA2F-4ED5-47DB-9DB1-0D63AC152DFE}" dt="2023-03-04T01:32:57.633" v="2118" actId="1076"/>
          <ac:picMkLst>
            <pc:docMk/>
            <pc:sldMk cId="3593207897" sldId="515"/>
            <ac:picMk id="5" creationId="{1AB89349-2FA3-53E2-BE6D-F5556E37AE24}"/>
          </ac:picMkLst>
        </pc:picChg>
        <pc:picChg chg="del">
          <ac:chgData name="LEONEL ANDRES SOTO HERRERA" userId="57c0263d7f32ca92" providerId="LiveId" clId="{5693BA2F-4ED5-47DB-9DB1-0D63AC152DFE}" dt="2023-03-04T01:31:52.170" v="2099" actId="478"/>
          <ac:picMkLst>
            <pc:docMk/>
            <pc:sldMk cId="3593207897" sldId="515"/>
            <ac:picMk id="7" creationId="{9282A38A-0124-1445-B136-E1A85250F723}"/>
          </ac:picMkLst>
        </pc:picChg>
        <pc:picChg chg="add mod">
          <ac:chgData name="LEONEL ANDRES SOTO HERRERA" userId="57c0263d7f32ca92" providerId="LiveId" clId="{5693BA2F-4ED5-47DB-9DB1-0D63AC152DFE}" dt="2023-03-04T01:32:53.552" v="2117" actId="1076"/>
          <ac:picMkLst>
            <pc:docMk/>
            <pc:sldMk cId="3593207897" sldId="515"/>
            <ac:picMk id="12" creationId="{A4F4AD31-62AB-2228-E9E7-F843F94E8045}"/>
          </ac:picMkLst>
        </pc:picChg>
      </pc:sldChg>
      <pc:sldChg chg="addSp delSp modSp add mod">
        <pc:chgData name="LEONEL ANDRES SOTO HERRERA" userId="57c0263d7f32ca92" providerId="LiveId" clId="{5693BA2F-4ED5-47DB-9DB1-0D63AC152DFE}" dt="2023-03-05T12:51:18.394" v="2126" actId="1076"/>
        <pc:sldMkLst>
          <pc:docMk/>
          <pc:sldMk cId="3867209058" sldId="516"/>
        </pc:sldMkLst>
        <pc:spChg chg="del">
          <ac:chgData name="LEONEL ANDRES SOTO HERRERA" userId="57c0263d7f32ca92" providerId="LiveId" clId="{5693BA2F-4ED5-47DB-9DB1-0D63AC152DFE}" dt="2023-03-05T12:51:11.586" v="2122" actId="478"/>
          <ac:spMkLst>
            <pc:docMk/>
            <pc:sldMk cId="3867209058" sldId="516"/>
            <ac:spMk id="6" creationId="{049424BF-0885-FD62-F3FB-F303C2EDBA62}"/>
          </ac:spMkLst>
        </pc:spChg>
        <pc:picChg chg="add mod">
          <ac:chgData name="LEONEL ANDRES SOTO HERRERA" userId="57c0263d7f32ca92" providerId="LiveId" clId="{5693BA2F-4ED5-47DB-9DB1-0D63AC152DFE}" dt="2023-03-05T12:51:18.394" v="2126" actId="1076"/>
          <ac:picMkLst>
            <pc:docMk/>
            <pc:sldMk cId="3867209058" sldId="516"/>
            <ac:picMk id="2" creationId="{6D0BD880-9CD9-1A57-D3C2-EC9679523E10}"/>
          </ac:picMkLst>
        </pc:picChg>
      </pc:sldChg>
      <pc:sldChg chg="addSp delSp modSp add mod ord">
        <pc:chgData name="LEONEL ANDRES SOTO HERRERA" userId="57c0263d7f32ca92" providerId="LiveId" clId="{5693BA2F-4ED5-47DB-9DB1-0D63AC152DFE}" dt="2023-03-05T14:49:34.214" v="2463"/>
        <pc:sldMkLst>
          <pc:docMk/>
          <pc:sldMk cId="3459046450" sldId="517"/>
        </pc:sldMkLst>
        <pc:spChg chg="mod">
          <ac:chgData name="LEONEL ANDRES SOTO HERRERA" userId="57c0263d7f32ca92" providerId="LiveId" clId="{5693BA2F-4ED5-47DB-9DB1-0D63AC152DFE}" dt="2023-03-05T14:45:43.274" v="2415" actId="1076"/>
          <ac:spMkLst>
            <pc:docMk/>
            <pc:sldMk cId="3459046450" sldId="517"/>
            <ac:spMk id="3" creationId="{49FEC99A-E1AC-4151-AA84-A4A04F0FB054}"/>
          </ac:spMkLst>
        </pc:spChg>
        <pc:spChg chg="add mod">
          <ac:chgData name="LEONEL ANDRES SOTO HERRERA" userId="57c0263d7f32ca92" providerId="LiveId" clId="{5693BA2F-4ED5-47DB-9DB1-0D63AC152DFE}" dt="2023-03-05T14:47:45.689" v="2443" actId="1076"/>
          <ac:spMkLst>
            <pc:docMk/>
            <pc:sldMk cId="3459046450" sldId="517"/>
            <ac:spMk id="8" creationId="{7A7A8269-AF8E-A658-8D8F-99CBFE4714BB}"/>
          </ac:spMkLst>
        </pc:spChg>
        <pc:spChg chg="add mod">
          <ac:chgData name="LEONEL ANDRES SOTO HERRERA" userId="57c0263d7f32ca92" providerId="LiveId" clId="{5693BA2F-4ED5-47DB-9DB1-0D63AC152DFE}" dt="2023-03-05T14:49:05.884" v="2460" actId="1076"/>
          <ac:spMkLst>
            <pc:docMk/>
            <pc:sldMk cId="3459046450" sldId="517"/>
            <ac:spMk id="9" creationId="{C58E402A-76F2-D0FC-B278-AEF7F1A3A7BA}"/>
          </ac:spMkLst>
        </pc:spChg>
        <pc:spChg chg="add mod">
          <ac:chgData name="LEONEL ANDRES SOTO HERRERA" userId="57c0263d7f32ca92" providerId="LiveId" clId="{5693BA2F-4ED5-47DB-9DB1-0D63AC152DFE}" dt="2023-03-05T14:49:02.271" v="2459" actId="14100"/>
          <ac:spMkLst>
            <pc:docMk/>
            <pc:sldMk cId="3459046450" sldId="517"/>
            <ac:spMk id="11" creationId="{AF253E49-AB43-A114-6A9F-0A61E3FF9F16}"/>
          </ac:spMkLst>
        </pc:spChg>
        <pc:picChg chg="del">
          <ac:chgData name="LEONEL ANDRES SOTO HERRERA" userId="57c0263d7f32ca92" providerId="LiveId" clId="{5693BA2F-4ED5-47DB-9DB1-0D63AC152DFE}" dt="2023-03-05T13:20:44.297" v="2128" actId="478"/>
          <ac:picMkLst>
            <pc:docMk/>
            <pc:sldMk cId="3459046450" sldId="517"/>
            <ac:picMk id="2" creationId="{6D0BD880-9CD9-1A57-D3C2-EC9679523E10}"/>
          </ac:picMkLst>
        </pc:picChg>
        <pc:picChg chg="add mod">
          <ac:chgData name="LEONEL ANDRES SOTO HERRERA" userId="57c0263d7f32ca92" providerId="LiveId" clId="{5693BA2F-4ED5-47DB-9DB1-0D63AC152DFE}" dt="2023-03-05T14:49:07.760" v="2461" actId="1076"/>
          <ac:picMkLst>
            <pc:docMk/>
            <pc:sldMk cId="3459046450" sldId="517"/>
            <ac:picMk id="5" creationId="{959BB83F-7269-CADD-4AA4-23635AADFFB8}"/>
          </ac:picMkLst>
        </pc:picChg>
        <pc:picChg chg="add mod">
          <ac:chgData name="LEONEL ANDRES SOTO HERRERA" userId="57c0263d7f32ca92" providerId="LiveId" clId="{5693BA2F-4ED5-47DB-9DB1-0D63AC152DFE}" dt="2023-03-05T14:47:40.609" v="2441" actId="1076"/>
          <ac:picMkLst>
            <pc:docMk/>
            <pc:sldMk cId="3459046450" sldId="517"/>
            <ac:picMk id="7" creationId="{6D8DCBFC-39B3-5D58-1779-910738973282}"/>
          </ac:picMkLst>
        </pc:picChg>
      </pc:sldChg>
      <pc:sldChg chg="addSp delSp modSp add mod">
        <pc:chgData name="LEONEL ANDRES SOTO HERRERA" userId="57c0263d7f32ca92" providerId="LiveId" clId="{5693BA2F-4ED5-47DB-9DB1-0D63AC152DFE}" dt="2023-03-05T14:11:53.866" v="2290" actId="1076"/>
        <pc:sldMkLst>
          <pc:docMk/>
          <pc:sldMk cId="4151907027" sldId="518"/>
        </pc:sldMkLst>
        <pc:spChg chg="del mod">
          <ac:chgData name="LEONEL ANDRES SOTO HERRERA" userId="57c0263d7f32ca92" providerId="LiveId" clId="{5693BA2F-4ED5-47DB-9DB1-0D63AC152DFE}" dt="2023-03-05T14:11:13.232" v="2283" actId="478"/>
          <ac:spMkLst>
            <pc:docMk/>
            <pc:sldMk cId="4151907027" sldId="518"/>
            <ac:spMk id="3" creationId="{49FEC99A-E1AC-4151-AA84-A4A04F0FB054}"/>
          </ac:spMkLst>
        </pc:spChg>
        <pc:spChg chg="add del mod">
          <ac:chgData name="LEONEL ANDRES SOTO HERRERA" userId="57c0263d7f32ca92" providerId="LiveId" clId="{5693BA2F-4ED5-47DB-9DB1-0D63AC152DFE}" dt="2023-03-05T13:25:08.679" v="2211" actId="478"/>
          <ac:spMkLst>
            <pc:docMk/>
            <pc:sldMk cId="4151907027" sldId="518"/>
            <ac:spMk id="4" creationId="{0AB8C480-DB25-6B65-0C31-3F4B1723918F}"/>
          </ac:spMkLst>
        </pc:spChg>
        <pc:spChg chg="add mod">
          <ac:chgData name="LEONEL ANDRES SOTO HERRERA" userId="57c0263d7f32ca92" providerId="LiveId" clId="{5693BA2F-4ED5-47DB-9DB1-0D63AC152DFE}" dt="2023-03-05T14:11:14.006" v="2284"/>
          <ac:spMkLst>
            <pc:docMk/>
            <pc:sldMk cId="4151907027" sldId="518"/>
            <ac:spMk id="13" creationId="{9AD21DAB-AD77-2AA8-AC41-268D4C7FDCBB}"/>
          </ac:spMkLst>
        </pc:spChg>
        <pc:picChg chg="del mod">
          <ac:chgData name="LEONEL ANDRES SOTO HERRERA" userId="57c0263d7f32ca92" providerId="LiveId" clId="{5693BA2F-4ED5-47DB-9DB1-0D63AC152DFE}" dt="2023-03-05T13:22:49.965" v="2208" actId="478"/>
          <ac:picMkLst>
            <pc:docMk/>
            <pc:sldMk cId="4151907027" sldId="518"/>
            <ac:picMk id="2" creationId="{6D0BD880-9CD9-1A57-D3C2-EC9679523E10}"/>
          </ac:picMkLst>
        </pc:picChg>
        <pc:picChg chg="add del mod">
          <ac:chgData name="LEONEL ANDRES SOTO HERRERA" userId="57c0263d7f32ca92" providerId="LiveId" clId="{5693BA2F-4ED5-47DB-9DB1-0D63AC152DFE}" dt="2023-03-05T14:03:29.661" v="2240" actId="478"/>
          <ac:picMkLst>
            <pc:docMk/>
            <pc:sldMk cId="4151907027" sldId="518"/>
            <ac:picMk id="6" creationId="{D8378F91-6084-1BB9-4089-A75941335630}"/>
          </ac:picMkLst>
        </pc:picChg>
        <pc:picChg chg="add del mod">
          <ac:chgData name="LEONEL ANDRES SOTO HERRERA" userId="57c0263d7f32ca92" providerId="LiveId" clId="{5693BA2F-4ED5-47DB-9DB1-0D63AC152DFE}" dt="2023-03-05T14:09:12.474" v="2278" actId="478"/>
          <ac:picMkLst>
            <pc:docMk/>
            <pc:sldMk cId="4151907027" sldId="518"/>
            <ac:picMk id="8" creationId="{F82A4559-7F4C-F455-154B-AC020F3BB1A3}"/>
          </ac:picMkLst>
        </pc:picChg>
        <pc:picChg chg="add del">
          <ac:chgData name="LEONEL ANDRES SOTO HERRERA" userId="57c0263d7f32ca92" providerId="LiveId" clId="{5693BA2F-4ED5-47DB-9DB1-0D63AC152DFE}" dt="2023-03-05T14:10:48.953" v="2280" actId="22"/>
          <ac:picMkLst>
            <pc:docMk/>
            <pc:sldMk cId="4151907027" sldId="518"/>
            <ac:picMk id="10" creationId="{34AF8C95-966D-6174-AE7F-0488CB65E977}"/>
          </ac:picMkLst>
        </pc:picChg>
        <pc:picChg chg="add mod">
          <ac:chgData name="LEONEL ANDRES SOTO HERRERA" userId="57c0263d7f32ca92" providerId="LiveId" clId="{5693BA2F-4ED5-47DB-9DB1-0D63AC152DFE}" dt="2023-03-05T14:11:53.866" v="2290" actId="1076"/>
          <ac:picMkLst>
            <pc:docMk/>
            <pc:sldMk cId="4151907027" sldId="518"/>
            <ac:picMk id="12" creationId="{135FEB0A-8415-7097-933A-E35A267A42CA}"/>
          </ac:picMkLst>
        </pc:picChg>
      </pc:sldChg>
      <pc:sldChg chg="addSp delSp modSp add del mod">
        <pc:chgData name="LEONEL ANDRES SOTO HERRERA" userId="57c0263d7f32ca92" providerId="LiveId" clId="{5693BA2F-4ED5-47DB-9DB1-0D63AC152DFE}" dt="2023-03-05T14:51:40.277" v="2483" actId="47"/>
        <pc:sldMkLst>
          <pc:docMk/>
          <pc:sldMk cId="2194336625" sldId="519"/>
        </pc:sldMkLst>
        <pc:picChg chg="add del">
          <ac:chgData name="LEONEL ANDRES SOTO HERRERA" userId="57c0263d7f32ca92" providerId="LiveId" clId="{5693BA2F-4ED5-47DB-9DB1-0D63AC152DFE}" dt="2023-03-05T13:32:02.931" v="2218" actId="478"/>
          <ac:picMkLst>
            <pc:docMk/>
            <pc:sldMk cId="2194336625" sldId="519"/>
            <ac:picMk id="4" creationId="{874A9A10-39A2-E2FC-6473-C54F9676D20A}"/>
          </ac:picMkLst>
        </pc:picChg>
        <pc:picChg chg="del">
          <ac:chgData name="LEONEL ANDRES SOTO HERRERA" userId="57c0263d7f32ca92" providerId="LiveId" clId="{5693BA2F-4ED5-47DB-9DB1-0D63AC152DFE}" dt="2023-03-05T13:31:49.196" v="2216" actId="478"/>
          <ac:picMkLst>
            <pc:docMk/>
            <pc:sldMk cId="2194336625" sldId="519"/>
            <ac:picMk id="6" creationId="{D8378F91-6084-1BB9-4089-A75941335630}"/>
          </ac:picMkLst>
        </pc:picChg>
        <pc:picChg chg="add del">
          <ac:chgData name="LEONEL ANDRES SOTO HERRERA" userId="57c0263d7f32ca92" providerId="LiveId" clId="{5693BA2F-4ED5-47DB-9DB1-0D63AC152DFE}" dt="2023-03-05T13:33:02.504" v="2220" actId="22"/>
          <ac:picMkLst>
            <pc:docMk/>
            <pc:sldMk cId="2194336625" sldId="519"/>
            <ac:picMk id="7" creationId="{2B0290B6-BD0F-BA8A-77D9-BE4B71D975D1}"/>
          </ac:picMkLst>
        </pc:picChg>
        <pc:picChg chg="add mod">
          <ac:chgData name="LEONEL ANDRES SOTO HERRERA" userId="57c0263d7f32ca92" providerId="LiveId" clId="{5693BA2F-4ED5-47DB-9DB1-0D63AC152DFE}" dt="2023-03-05T13:34:06.661" v="2225" actId="1076"/>
          <ac:picMkLst>
            <pc:docMk/>
            <pc:sldMk cId="2194336625" sldId="519"/>
            <ac:picMk id="9" creationId="{4E03F29D-0DC1-3DAC-F6A7-7AD032E59A66}"/>
          </ac:picMkLst>
        </pc:picChg>
      </pc:sldChg>
      <pc:sldChg chg="addSp delSp modSp add mod ord">
        <pc:chgData name="LEONEL ANDRES SOTO HERRERA" userId="57c0263d7f32ca92" providerId="LiveId" clId="{5693BA2F-4ED5-47DB-9DB1-0D63AC152DFE}" dt="2023-03-05T14:51:51.473" v="2485"/>
        <pc:sldMkLst>
          <pc:docMk/>
          <pc:sldMk cId="2318559664" sldId="520"/>
        </pc:sldMkLst>
        <pc:spChg chg="mod">
          <ac:chgData name="LEONEL ANDRES SOTO HERRERA" userId="57c0263d7f32ca92" providerId="LiveId" clId="{5693BA2F-4ED5-47DB-9DB1-0D63AC152DFE}" dt="2023-03-05T13:53:12.776" v="2237" actId="1076"/>
          <ac:spMkLst>
            <pc:docMk/>
            <pc:sldMk cId="2318559664" sldId="520"/>
            <ac:spMk id="3" creationId="{49FEC99A-E1AC-4151-AA84-A4A04F0FB054}"/>
          </ac:spMkLst>
        </pc:spChg>
        <pc:picChg chg="add del">
          <ac:chgData name="LEONEL ANDRES SOTO HERRERA" userId="57c0263d7f32ca92" providerId="LiveId" clId="{5693BA2F-4ED5-47DB-9DB1-0D63AC152DFE}" dt="2023-03-05T13:52:37.753" v="2229" actId="22"/>
          <ac:picMkLst>
            <pc:docMk/>
            <pc:sldMk cId="2318559664" sldId="520"/>
            <ac:picMk id="4" creationId="{F0A710F2-9A31-FF54-02BF-9A924EC3A9F7}"/>
          </ac:picMkLst>
        </pc:picChg>
        <pc:picChg chg="del">
          <ac:chgData name="LEONEL ANDRES SOTO HERRERA" userId="57c0263d7f32ca92" providerId="LiveId" clId="{5693BA2F-4ED5-47DB-9DB1-0D63AC152DFE}" dt="2023-03-05T13:52:32.086" v="2227" actId="478"/>
          <ac:picMkLst>
            <pc:docMk/>
            <pc:sldMk cId="2318559664" sldId="520"/>
            <ac:picMk id="5" creationId="{959BB83F-7269-CADD-4AA4-23635AADFFB8}"/>
          </ac:picMkLst>
        </pc:picChg>
        <pc:picChg chg="add mod">
          <ac:chgData name="LEONEL ANDRES SOTO HERRERA" userId="57c0263d7f32ca92" providerId="LiveId" clId="{5693BA2F-4ED5-47DB-9DB1-0D63AC152DFE}" dt="2023-03-05T13:53:08.790" v="2236" actId="1076"/>
          <ac:picMkLst>
            <pc:docMk/>
            <pc:sldMk cId="2318559664" sldId="520"/>
            <ac:picMk id="7" creationId="{583249B0-F380-D03C-E5B0-863509B7A6EE}"/>
          </ac:picMkLst>
        </pc:picChg>
      </pc:sldChg>
      <pc:sldChg chg="addSp delSp modSp add del mod">
        <pc:chgData name="LEONEL ANDRES SOTO HERRERA" userId="57c0263d7f32ca92" providerId="LiveId" clId="{5693BA2F-4ED5-47DB-9DB1-0D63AC152DFE}" dt="2023-03-05T14:51:40.277" v="2483" actId="47"/>
        <pc:sldMkLst>
          <pc:docMk/>
          <pc:sldMk cId="3873599241" sldId="521"/>
        </pc:sldMkLst>
        <pc:spChg chg="add mod">
          <ac:chgData name="LEONEL ANDRES SOTO HERRERA" userId="57c0263d7f32ca92" providerId="LiveId" clId="{5693BA2F-4ED5-47DB-9DB1-0D63AC152DFE}" dt="2023-03-05T14:51:00.729" v="2480"/>
          <ac:spMkLst>
            <pc:docMk/>
            <pc:sldMk cId="3873599241" sldId="521"/>
            <ac:spMk id="2" creationId="{B691FD42-9BDD-BB9B-5712-57AD1B79AC69}"/>
          </ac:spMkLst>
        </pc:spChg>
        <pc:spChg chg="del mod">
          <ac:chgData name="LEONEL ANDRES SOTO HERRERA" userId="57c0263d7f32ca92" providerId="LiveId" clId="{5693BA2F-4ED5-47DB-9DB1-0D63AC152DFE}" dt="2023-03-05T14:50:55.775" v="2479" actId="478"/>
          <ac:spMkLst>
            <pc:docMk/>
            <pc:sldMk cId="3873599241" sldId="521"/>
            <ac:spMk id="3" creationId="{49FEC99A-E1AC-4151-AA84-A4A04F0FB054}"/>
          </ac:spMkLst>
        </pc:spChg>
      </pc:sldChg>
      <pc:sldChg chg="addSp delSp modSp add del mod">
        <pc:chgData name="LEONEL ANDRES SOTO HERRERA" userId="57c0263d7f32ca92" providerId="LiveId" clId="{5693BA2F-4ED5-47DB-9DB1-0D63AC152DFE}" dt="2023-03-05T14:51:40.277" v="2483" actId="47"/>
        <pc:sldMkLst>
          <pc:docMk/>
          <pc:sldMk cId="2905807153" sldId="522"/>
        </pc:sldMkLst>
        <pc:spChg chg="add mod">
          <ac:chgData name="LEONEL ANDRES SOTO HERRERA" userId="57c0263d7f32ca92" providerId="LiveId" clId="{5693BA2F-4ED5-47DB-9DB1-0D63AC152DFE}" dt="2023-03-05T14:50:51.608" v="2478" actId="14100"/>
          <ac:spMkLst>
            <pc:docMk/>
            <pc:sldMk cId="2905807153" sldId="522"/>
            <ac:spMk id="2" creationId="{F83B66C9-3B61-4FF2-0250-2D462FB4D418}"/>
          </ac:spMkLst>
        </pc:spChg>
        <pc:spChg chg="del mod">
          <ac:chgData name="LEONEL ANDRES SOTO HERRERA" userId="57c0263d7f32ca92" providerId="LiveId" clId="{5693BA2F-4ED5-47DB-9DB1-0D63AC152DFE}" dt="2023-03-05T14:50:31.569" v="2465" actId="478"/>
          <ac:spMkLst>
            <pc:docMk/>
            <pc:sldMk cId="2905807153" sldId="522"/>
            <ac:spMk id="3" creationId="{49FEC99A-E1AC-4151-AA84-A4A04F0FB054}"/>
          </ac:spMkLst>
        </pc:spChg>
      </pc:sldChg>
      <pc:sldChg chg="addSp delSp modSp add mod">
        <pc:chgData name="LEONEL ANDRES SOTO HERRERA" userId="57c0263d7f32ca92" providerId="LiveId" clId="{5693BA2F-4ED5-47DB-9DB1-0D63AC152DFE}" dt="2023-03-05T14:09:02.336" v="2277" actId="1076"/>
        <pc:sldMkLst>
          <pc:docMk/>
          <pc:sldMk cId="3387825718" sldId="523"/>
        </pc:sldMkLst>
        <pc:spChg chg="mod">
          <ac:chgData name="LEONEL ANDRES SOTO HERRERA" userId="57c0263d7f32ca92" providerId="LiveId" clId="{5693BA2F-4ED5-47DB-9DB1-0D63AC152DFE}" dt="2023-03-05T14:08:57.773" v="2274" actId="1076"/>
          <ac:spMkLst>
            <pc:docMk/>
            <pc:sldMk cId="3387825718" sldId="523"/>
            <ac:spMk id="3" creationId="{49FEC99A-E1AC-4151-AA84-A4A04F0FB054}"/>
          </ac:spMkLst>
        </pc:spChg>
        <pc:picChg chg="add del">
          <ac:chgData name="LEONEL ANDRES SOTO HERRERA" userId="57c0263d7f32ca92" providerId="LiveId" clId="{5693BA2F-4ED5-47DB-9DB1-0D63AC152DFE}" dt="2023-03-05T14:08:14.985" v="2266" actId="22"/>
          <ac:picMkLst>
            <pc:docMk/>
            <pc:sldMk cId="3387825718" sldId="523"/>
            <ac:picMk id="4" creationId="{BE0F83D7-6AE8-9DC6-769C-1A66CF51449B}"/>
          </ac:picMkLst>
        </pc:picChg>
        <pc:picChg chg="add mod">
          <ac:chgData name="LEONEL ANDRES SOTO HERRERA" userId="57c0263d7f32ca92" providerId="LiveId" clId="{5693BA2F-4ED5-47DB-9DB1-0D63AC152DFE}" dt="2023-03-05T14:09:02.336" v="2277" actId="1076"/>
          <ac:picMkLst>
            <pc:docMk/>
            <pc:sldMk cId="3387825718" sldId="523"/>
            <ac:picMk id="6" creationId="{22140E2D-4588-2C79-9A3C-E71A840276AF}"/>
          </ac:picMkLst>
        </pc:picChg>
        <pc:picChg chg="del">
          <ac:chgData name="LEONEL ANDRES SOTO HERRERA" userId="57c0263d7f32ca92" providerId="LiveId" clId="{5693BA2F-4ED5-47DB-9DB1-0D63AC152DFE}" dt="2023-03-05T14:08:11.579" v="2264" actId="478"/>
          <ac:picMkLst>
            <pc:docMk/>
            <pc:sldMk cId="3387825718" sldId="523"/>
            <ac:picMk id="8" creationId="{F82A4559-7F4C-F455-154B-AC020F3BB1A3}"/>
          </ac:picMkLst>
        </pc:picChg>
      </pc:sldChg>
      <pc:sldChg chg="addSp delSp modSp add mod ord">
        <pc:chgData name="LEONEL ANDRES SOTO HERRERA" userId="57c0263d7f32ca92" providerId="LiveId" clId="{5693BA2F-4ED5-47DB-9DB1-0D63AC152DFE}" dt="2023-03-05T14:32:22.950" v="2367" actId="1076"/>
        <pc:sldMkLst>
          <pc:docMk/>
          <pc:sldMk cId="3843256880" sldId="524"/>
        </pc:sldMkLst>
        <pc:spChg chg="mod">
          <ac:chgData name="LEONEL ANDRES SOTO HERRERA" userId="57c0263d7f32ca92" providerId="LiveId" clId="{5693BA2F-4ED5-47DB-9DB1-0D63AC152DFE}" dt="2023-03-05T14:19:48.382" v="2331" actId="14100"/>
          <ac:spMkLst>
            <pc:docMk/>
            <pc:sldMk cId="3843256880" sldId="524"/>
            <ac:spMk id="3" creationId="{49FEC99A-E1AC-4151-AA84-A4A04F0FB054}"/>
          </ac:spMkLst>
        </pc:spChg>
        <pc:picChg chg="del">
          <ac:chgData name="LEONEL ANDRES SOTO HERRERA" userId="57c0263d7f32ca92" providerId="LiveId" clId="{5693BA2F-4ED5-47DB-9DB1-0D63AC152DFE}" dt="2023-03-05T14:19:12.438" v="2296" actId="478"/>
          <ac:picMkLst>
            <pc:docMk/>
            <pc:sldMk cId="3843256880" sldId="524"/>
            <ac:picMk id="2" creationId="{6D0BD880-9CD9-1A57-D3C2-EC9679523E10}"/>
          </ac:picMkLst>
        </pc:picChg>
        <pc:picChg chg="add mod">
          <ac:chgData name="LEONEL ANDRES SOTO HERRERA" userId="57c0263d7f32ca92" providerId="LiveId" clId="{5693BA2F-4ED5-47DB-9DB1-0D63AC152DFE}" dt="2023-03-05T14:32:22.950" v="2367" actId="1076"/>
          <ac:picMkLst>
            <pc:docMk/>
            <pc:sldMk cId="3843256880" sldId="524"/>
            <ac:picMk id="5" creationId="{9D099789-6695-21B0-A619-E6B7D73B99A3}"/>
          </ac:picMkLst>
        </pc:picChg>
      </pc:sldChg>
      <pc:sldChg chg="addSp delSp modSp add mod">
        <pc:chgData name="LEONEL ANDRES SOTO HERRERA" userId="57c0263d7f32ca92" providerId="LiveId" clId="{5693BA2F-4ED5-47DB-9DB1-0D63AC152DFE}" dt="2023-03-05T14:33:49.548" v="2375" actId="1076"/>
        <pc:sldMkLst>
          <pc:docMk/>
          <pc:sldMk cId="3441927929" sldId="525"/>
        </pc:sldMkLst>
        <pc:spChg chg="add del mod">
          <ac:chgData name="LEONEL ANDRES SOTO HERRERA" userId="57c0263d7f32ca92" providerId="LiveId" clId="{5693BA2F-4ED5-47DB-9DB1-0D63AC152DFE}" dt="2023-03-05T14:26:06.120" v="2354" actId="14100"/>
          <ac:spMkLst>
            <pc:docMk/>
            <pc:sldMk cId="3441927929" sldId="525"/>
            <ac:spMk id="3" creationId="{49FEC99A-E1AC-4151-AA84-A4A04F0FB054}"/>
          </ac:spMkLst>
        </pc:spChg>
        <pc:picChg chg="add del mod">
          <ac:chgData name="LEONEL ANDRES SOTO HERRERA" userId="57c0263d7f32ca92" providerId="LiveId" clId="{5693BA2F-4ED5-47DB-9DB1-0D63AC152DFE}" dt="2023-03-05T14:33:29.141" v="2368" actId="478"/>
          <ac:picMkLst>
            <pc:docMk/>
            <pc:sldMk cId="3441927929" sldId="525"/>
            <ac:picMk id="4" creationId="{918ED4C5-EA3C-3EE2-1CB9-5ABF43420F01}"/>
          </ac:picMkLst>
        </pc:picChg>
        <pc:picChg chg="del">
          <ac:chgData name="LEONEL ANDRES SOTO HERRERA" userId="57c0263d7f32ca92" providerId="LiveId" clId="{5693BA2F-4ED5-47DB-9DB1-0D63AC152DFE}" dt="2023-03-05T14:25:04.287" v="2333" actId="478"/>
          <ac:picMkLst>
            <pc:docMk/>
            <pc:sldMk cId="3441927929" sldId="525"/>
            <ac:picMk id="5" creationId="{9D099789-6695-21B0-A619-E6B7D73B99A3}"/>
          </ac:picMkLst>
        </pc:picChg>
        <pc:picChg chg="add mod">
          <ac:chgData name="LEONEL ANDRES SOTO HERRERA" userId="57c0263d7f32ca92" providerId="LiveId" clId="{5693BA2F-4ED5-47DB-9DB1-0D63AC152DFE}" dt="2023-03-05T14:33:49.548" v="2375" actId="1076"/>
          <ac:picMkLst>
            <pc:docMk/>
            <pc:sldMk cId="3441927929" sldId="525"/>
            <ac:picMk id="7" creationId="{52E538CA-6F2C-095E-A45C-D3B8218C64EF}"/>
          </ac:picMkLst>
        </pc:picChg>
      </pc:sldChg>
      <pc:sldChg chg="addSp delSp modSp add mod">
        <pc:chgData name="LEONEL ANDRES SOTO HERRERA" userId="57c0263d7f32ca92" providerId="LiveId" clId="{5693BA2F-4ED5-47DB-9DB1-0D63AC152DFE}" dt="2023-03-05T14:33:59.700" v="2376" actId="1076"/>
        <pc:sldMkLst>
          <pc:docMk/>
          <pc:sldMk cId="3770167634" sldId="526"/>
        </pc:sldMkLst>
        <pc:picChg chg="del">
          <ac:chgData name="LEONEL ANDRES SOTO HERRERA" userId="57c0263d7f32ca92" providerId="LiveId" clId="{5693BA2F-4ED5-47DB-9DB1-0D63AC152DFE}" dt="2023-03-05T14:28:42.472" v="2359" actId="478"/>
          <ac:picMkLst>
            <pc:docMk/>
            <pc:sldMk cId="3770167634" sldId="526"/>
            <ac:picMk id="4" creationId="{918ED4C5-EA3C-3EE2-1CB9-5ABF43420F01}"/>
          </ac:picMkLst>
        </pc:picChg>
        <pc:picChg chg="add mod">
          <ac:chgData name="LEONEL ANDRES SOTO HERRERA" userId="57c0263d7f32ca92" providerId="LiveId" clId="{5693BA2F-4ED5-47DB-9DB1-0D63AC152DFE}" dt="2023-03-05T14:33:59.700" v="2376" actId="1076"/>
          <ac:picMkLst>
            <pc:docMk/>
            <pc:sldMk cId="3770167634" sldId="526"/>
            <ac:picMk id="5" creationId="{6EB86874-F416-E98F-4EEB-9AE9F0C96360}"/>
          </ac:picMkLst>
        </pc:picChg>
      </pc:sldChg>
      <pc:sldChg chg="addSp delSp modSp add mod">
        <pc:chgData name="LEONEL ANDRES SOTO HERRERA" userId="57c0263d7f32ca92" providerId="LiveId" clId="{5693BA2F-4ED5-47DB-9DB1-0D63AC152DFE}" dt="2023-03-05T15:22:55.343" v="2493" actId="1076"/>
        <pc:sldMkLst>
          <pc:docMk/>
          <pc:sldMk cId="3384700536" sldId="527"/>
        </pc:sldMkLst>
        <pc:picChg chg="add mod">
          <ac:chgData name="LEONEL ANDRES SOTO HERRERA" userId="57c0263d7f32ca92" providerId="LiveId" clId="{5693BA2F-4ED5-47DB-9DB1-0D63AC152DFE}" dt="2023-03-05T15:22:55.343" v="2493" actId="1076"/>
          <ac:picMkLst>
            <pc:docMk/>
            <pc:sldMk cId="3384700536" sldId="527"/>
            <ac:picMk id="4" creationId="{9D08B32C-5BCD-B935-F4DD-3F7CBD67C85E}"/>
          </ac:picMkLst>
        </pc:picChg>
        <pc:picChg chg="del">
          <ac:chgData name="LEONEL ANDRES SOTO HERRERA" userId="57c0263d7f32ca92" providerId="LiveId" clId="{5693BA2F-4ED5-47DB-9DB1-0D63AC152DFE}" dt="2023-03-05T15:22:25.076" v="2487" actId="478"/>
          <ac:picMkLst>
            <pc:docMk/>
            <pc:sldMk cId="3384700536" sldId="527"/>
            <ac:picMk id="5" creationId="{6EB86874-F416-E98F-4EEB-9AE9F0C96360}"/>
          </ac:picMkLst>
        </pc:picChg>
      </pc:sldChg>
      <pc:sldChg chg="new del">
        <pc:chgData name="LEONEL ANDRES SOTO HERRERA" userId="57c0263d7f32ca92" providerId="LiveId" clId="{5693BA2F-4ED5-47DB-9DB1-0D63AC152DFE}" dt="2023-03-05T14:51:40.277" v="2483" actId="47"/>
        <pc:sldMkLst>
          <pc:docMk/>
          <pc:sldMk cId="3634894876" sldId="527"/>
        </pc:sldMkLst>
      </pc:sldChg>
      <pc:sldChg chg="new del">
        <pc:chgData name="LEONEL ANDRES SOTO HERRERA" userId="57c0263d7f32ca92" providerId="LiveId" clId="{5693BA2F-4ED5-47DB-9DB1-0D63AC152DFE}" dt="2023-03-05T14:51:38.024" v="2482" actId="680"/>
        <pc:sldMkLst>
          <pc:docMk/>
          <pc:sldMk cId="2865320989" sldId="528"/>
        </pc:sldMkLst>
      </pc:sldChg>
      <pc:sldChg chg="addSp delSp modSp add mod">
        <pc:chgData name="LEONEL ANDRES SOTO HERRERA" userId="57c0263d7f32ca92" providerId="LiveId" clId="{5693BA2F-4ED5-47DB-9DB1-0D63AC152DFE}" dt="2023-03-05T16:30:09.101" v="2528" actId="14100"/>
        <pc:sldMkLst>
          <pc:docMk/>
          <pc:sldMk cId="3636624966" sldId="528"/>
        </pc:sldMkLst>
        <pc:spChg chg="mod">
          <ac:chgData name="LEONEL ANDRES SOTO HERRERA" userId="57c0263d7f32ca92" providerId="LiveId" clId="{5693BA2F-4ED5-47DB-9DB1-0D63AC152DFE}" dt="2023-03-05T15:37:12.939" v="2512" actId="14100"/>
          <ac:spMkLst>
            <pc:docMk/>
            <pc:sldMk cId="3636624966" sldId="528"/>
            <ac:spMk id="3" creationId="{49FEC99A-E1AC-4151-AA84-A4A04F0FB054}"/>
          </ac:spMkLst>
        </pc:spChg>
        <pc:spChg chg="add mod">
          <ac:chgData name="LEONEL ANDRES SOTO HERRERA" userId="57c0263d7f32ca92" providerId="LiveId" clId="{5693BA2F-4ED5-47DB-9DB1-0D63AC152DFE}" dt="2023-03-05T16:30:09.101" v="2528" actId="14100"/>
          <ac:spMkLst>
            <pc:docMk/>
            <pc:sldMk cId="3636624966" sldId="528"/>
            <ac:spMk id="7" creationId="{50E7C3D1-DFEC-F46D-4362-58E1A283A721}"/>
          </ac:spMkLst>
        </pc:spChg>
        <pc:picChg chg="del">
          <ac:chgData name="LEONEL ANDRES SOTO HERRERA" userId="57c0263d7f32ca92" providerId="LiveId" clId="{5693BA2F-4ED5-47DB-9DB1-0D63AC152DFE}" dt="2023-03-05T15:36:54.229" v="2495" actId="478"/>
          <ac:picMkLst>
            <pc:docMk/>
            <pc:sldMk cId="3636624966" sldId="528"/>
            <ac:picMk id="4" creationId="{9D08B32C-5BCD-B935-F4DD-3F7CBD67C85E}"/>
          </ac:picMkLst>
        </pc:picChg>
        <pc:picChg chg="add">
          <ac:chgData name="LEONEL ANDRES SOTO HERRERA" userId="57c0263d7f32ca92" providerId="LiveId" clId="{5693BA2F-4ED5-47DB-9DB1-0D63AC152DFE}" dt="2023-03-05T15:36:55.541" v="2496" actId="22"/>
          <ac:picMkLst>
            <pc:docMk/>
            <pc:sldMk cId="3636624966" sldId="528"/>
            <ac:picMk id="5" creationId="{C8A8AE49-490A-630B-0AF9-705BDE0B3F23}"/>
          </ac:picMkLst>
        </pc:picChg>
      </pc:sldChg>
      <pc:sldChg chg="addSp delSp modSp add mod">
        <pc:chgData name="LEONEL ANDRES SOTO HERRERA" userId="57c0263d7f32ca92" providerId="LiveId" clId="{5693BA2F-4ED5-47DB-9DB1-0D63AC152DFE}" dt="2023-03-05T16:29:43.198" v="2524" actId="14100"/>
        <pc:sldMkLst>
          <pc:docMk/>
          <pc:sldMk cId="2026894667" sldId="529"/>
        </pc:sldMkLst>
        <pc:spChg chg="mod">
          <ac:chgData name="LEONEL ANDRES SOTO HERRERA" userId="57c0263d7f32ca92" providerId="LiveId" clId="{5693BA2F-4ED5-47DB-9DB1-0D63AC152DFE}" dt="2023-03-05T15:39:41.389" v="2522" actId="1076"/>
          <ac:spMkLst>
            <pc:docMk/>
            <pc:sldMk cId="2026894667" sldId="529"/>
            <ac:spMk id="3" creationId="{49FEC99A-E1AC-4151-AA84-A4A04F0FB054}"/>
          </ac:spMkLst>
        </pc:spChg>
        <pc:picChg chg="add mod">
          <ac:chgData name="LEONEL ANDRES SOTO HERRERA" userId="57c0263d7f32ca92" providerId="LiveId" clId="{5693BA2F-4ED5-47DB-9DB1-0D63AC152DFE}" dt="2023-03-05T16:29:43.198" v="2524" actId="14100"/>
          <ac:picMkLst>
            <pc:docMk/>
            <pc:sldMk cId="2026894667" sldId="529"/>
            <ac:picMk id="4" creationId="{E958FA18-B12A-F662-BBDA-54B6BAE44B4A}"/>
          </ac:picMkLst>
        </pc:picChg>
        <pc:picChg chg="del">
          <ac:chgData name="LEONEL ANDRES SOTO HERRERA" userId="57c0263d7f32ca92" providerId="LiveId" clId="{5693BA2F-4ED5-47DB-9DB1-0D63AC152DFE}" dt="2023-03-05T15:39:05.097" v="2514" actId="478"/>
          <ac:picMkLst>
            <pc:docMk/>
            <pc:sldMk cId="2026894667" sldId="529"/>
            <ac:picMk id="5" creationId="{C8A8AE49-490A-630B-0AF9-705BDE0B3F23}"/>
          </ac:picMkLst>
        </pc:picChg>
      </pc:sldChg>
      <pc:sldChg chg="addSp delSp add mod">
        <pc:chgData name="LEONEL ANDRES SOTO HERRERA" userId="57c0263d7f32ca92" providerId="LiveId" clId="{5693BA2F-4ED5-47DB-9DB1-0D63AC152DFE}" dt="2023-03-06T11:48:33.228" v="2534" actId="478"/>
        <pc:sldMkLst>
          <pc:docMk/>
          <pc:sldMk cId="1518227384" sldId="530"/>
        </pc:sldMkLst>
        <pc:picChg chg="add del">
          <ac:chgData name="LEONEL ANDRES SOTO HERRERA" userId="57c0263d7f32ca92" providerId="LiveId" clId="{5693BA2F-4ED5-47DB-9DB1-0D63AC152DFE}" dt="2023-03-06T11:48:33.228" v="2534" actId="478"/>
          <ac:picMkLst>
            <pc:docMk/>
            <pc:sldMk cId="1518227384" sldId="530"/>
            <ac:picMk id="8" creationId="{0A21B154-1F18-8A9D-4AF7-F0AB47503022}"/>
          </ac:picMkLst>
        </pc:picChg>
      </pc:sldChg>
      <pc:sldChg chg="addSp delSp modSp add mod ord">
        <pc:chgData name="LEONEL ANDRES SOTO HERRERA" userId="57c0263d7f32ca92" providerId="LiveId" clId="{5693BA2F-4ED5-47DB-9DB1-0D63AC152DFE}" dt="2023-03-06T12:46:39.009" v="2658"/>
        <pc:sldMkLst>
          <pc:docMk/>
          <pc:sldMk cId="3539375313" sldId="531"/>
        </pc:sldMkLst>
        <pc:spChg chg="mod">
          <ac:chgData name="LEONEL ANDRES SOTO HERRERA" userId="57c0263d7f32ca92" providerId="LiveId" clId="{5693BA2F-4ED5-47DB-9DB1-0D63AC152DFE}" dt="2023-03-06T11:51:55.293" v="2646" actId="1076"/>
          <ac:spMkLst>
            <pc:docMk/>
            <pc:sldMk cId="3539375313" sldId="531"/>
            <ac:spMk id="3" creationId="{49FEC99A-E1AC-4151-AA84-A4A04F0FB054}"/>
          </ac:spMkLst>
        </pc:spChg>
        <pc:spChg chg="add mod">
          <ac:chgData name="LEONEL ANDRES SOTO HERRERA" userId="57c0263d7f32ca92" providerId="LiveId" clId="{5693BA2F-4ED5-47DB-9DB1-0D63AC152DFE}" dt="2023-03-06T11:50:54.896" v="2549" actId="14100"/>
          <ac:spMkLst>
            <pc:docMk/>
            <pc:sldMk cId="3539375313" sldId="531"/>
            <ac:spMk id="13" creationId="{D2B3D7C2-38B8-0FD4-C637-3D635C630CA4}"/>
          </ac:spMkLst>
        </pc:spChg>
        <pc:picChg chg="del">
          <ac:chgData name="LEONEL ANDRES SOTO HERRERA" userId="57c0263d7f32ca92" providerId="LiveId" clId="{5693BA2F-4ED5-47DB-9DB1-0D63AC152DFE}" dt="2023-03-06T11:48:39.807" v="2536" actId="478"/>
          <ac:picMkLst>
            <pc:docMk/>
            <pc:sldMk cId="3539375313" sldId="531"/>
            <ac:picMk id="4" creationId="{75AFAAF5-CE9B-8DE4-F2C3-65865076D87B}"/>
          </ac:picMkLst>
        </pc:picChg>
        <pc:picChg chg="add del">
          <ac:chgData name="LEONEL ANDRES SOTO HERRERA" userId="57c0263d7f32ca92" providerId="LiveId" clId="{5693BA2F-4ED5-47DB-9DB1-0D63AC152DFE}" dt="2023-03-06T11:48:45.532" v="2538" actId="22"/>
          <ac:picMkLst>
            <pc:docMk/>
            <pc:sldMk cId="3539375313" sldId="531"/>
            <ac:picMk id="5" creationId="{A28688FA-4FA6-B3BB-B14C-86DD99599F9F}"/>
          </ac:picMkLst>
        </pc:picChg>
        <pc:picChg chg="add mod">
          <ac:chgData name="LEONEL ANDRES SOTO HERRERA" userId="57c0263d7f32ca92" providerId="LiveId" clId="{5693BA2F-4ED5-47DB-9DB1-0D63AC152DFE}" dt="2023-03-06T11:49:07.525" v="2540" actId="1076"/>
          <ac:picMkLst>
            <pc:docMk/>
            <pc:sldMk cId="3539375313" sldId="531"/>
            <ac:picMk id="7" creationId="{BB05D814-637E-2918-3C34-B04DA340EA77}"/>
          </ac:picMkLst>
        </pc:picChg>
        <pc:picChg chg="add del mod">
          <ac:chgData name="LEONEL ANDRES SOTO HERRERA" userId="57c0263d7f32ca92" providerId="LiveId" clId="{5693BA2F-4ED5-47DB-9DB1-0D63AC152DFE}" dt="2023-03-06T11:50:28.193" v="2543" actId="478"/>
          <ac:picMkLst>
            <pc:docMk/>
            <pc:sldMk cId="3539375313" sldId="531"/>
            <ac:picMk id="9" creationId="{B826977E-D1C0-9D30-DA70-BE228A8E16CE}"/>
          </ac:picMkLst>
        </pc:picChg>
        <pc:picChg chg="add mod">
          <ac:chgData name="LEONEL ANDRES SOTO HERRERA" userId="57c0263d7f32ca92" providerId="LiveId" clId="{5693BA2F-4ED5-47DB-9DB1-0D63AC152DFE}" dt="2023-03-06T11:50:32.809" v="2545" actId="1076"/>
          <ac:picMkLst>
            <pc:docMk/>
            <pc:sldMk cId="3539375313" sldId="531"/>
            <ac:picMk id="11" creationId="{AFB9193E-CF67-99A9-2373-A72E587D4B77}"/>
          </ac:picMkLst>
        </pc:picChg>
      </pc:sldChg>
      <pc:sldChg chg="addSp delSp modSp add mod">
        <pc:chgData name="LEONEL ANDRES SOTO HERRERA" userId="57c0263d7f32ca92" providerId="LiveId" clId="{5693BA2F-4ED5-47DB-9DB1-0D63AC152DFE}" dt="2023-03-06T12:46:29.408" v="2656" actId="1076"/>
        <pc:sldMkLst>
          <pc:docMk/>
          <pc:sldMk cId="1693951528" sldId="532"/>
        </pc:sldMkLst>
        <pc:spChg chg="mod">
          <ac:chgData name="LEONEL ANDRES SOTO HERRERA" userId="57c0263d7f32ca92" providerId="LiveId" clId="{5693BA2F-4ED5-47DB-9DB1-0D63AC152DFE}" dt="2023-03-06T12:46:29.408" v="2656" actId="1076"/>
          <ac:spMkLst>
            <pc:docMk/>
            <pc:sldMk cId="1693951528" sldId="532"/>
            <ac:spMk id="3" creationId="{49FEC99A-E1AC-4151-AA84-A4A04F0FB054}"/>
          </ac:spMkLst>
        </pc:spChg>
        <pc:spChg chg="add mod">
          <ac:chgData name="LEONEL ANDRES SOTO HERRERA" userId="57c0263d7f32ca92" providerId="LiveId" clId="{5693BA2F-4ED5-47DB-9DB1-0D63AC152DFE}" dt="2023-03-06T12:46:23.565" v="2654" actId="1076"/>
          <ac:spMkLst>
            <pc:docMk/>
            <pc:sldMk cId="1693951528" sldId="532"/>
            <ac:spMk id="6" creationId="{42243C06-9D7B-F03D-8D3F-665F3101DEB5}"/>
          </ac:spMkLst>
        </pc:spChg>
        <pc:spChg chg="del">
          <ac:chgData name="LEONEL ANDRES SOTO HERRERA" userId="57c0263d7f32ca92" providerId="LiveId" clId="{5693BA2F-4ED5-47DB-9DB1-0D63AC152DFE}" dt="2023-03-06T12:46:19.164" v="2653" actId="478"/>
          <ac:spMkLst>
            <pc:docMk/>
            <pc:sldMk cId="1693951528" sldId="532"/>
            <ac:spMk id="13" creationId="{D2B3D7C2-38B8-0FD4-C637-3D635C630CA4}"/>
          </ac:spMkLst>
        </pc:spChg>
        <pc:picChg chg="add mod">
          <ac:chgData name="LEONEL ANDRES SOTO HERRERA" userId="57c0263d7f32ca92" providerId="LiveId" clId="{5693BA2F-4ED5-47DB-9DB1-0D63AC152DFE}" dt="2023-03-06T12:46:26.795" v="2655" actId="1076"/>
          <ac:picMkLst>
            <pc:docMk/>
            <pc:sldMk cId="1693951528" sldId="532"/>
            <ac:picMk id="4" creationId="{7A424934-6696-7A8A-E490-395455586843}"/>
          </ac:picMkLst>
        </pc:picChg>
        <pc:picChg chg="del">
          <ac:chgData name="LEONEL ANDRES SOTO HERRERA" userId="57c0263d7f32ca92" providerId="LiveId" clId="{5693BA2F-4ED5-47DB-9DB1-0D63AC152DFE}" dt="2023-03-06T12:45:40.563" v="2648" actId="478"/>
          <ac:picMkLst>
            <pc:docMk/>
            <pc:sldMk cId="1693951528" sldId="532"/>
            <ac:picMk id="7" creationId="{BB05D814-637E-2918-3C34-B04DA340EA77}"/>
          </ac:picMkLst>
        </pc:picChg>
        <pc:picChg chg="del">
          <ac:chgData name="LEONEL ANDRES SOTO HERRERA" userId="57c0263d7f32ca92" providerId="LiveId" clId="{5693BA2F-4ED5-47DB-9DB1-0D63AC152DFE}" dt="2023-03-06T12:45:41.322" v="2649" actId="478"/>
          <ac:picMkLst>
            <pc:docMk/>
            <pc:sldMk cId="1693951528" sldId="532"/>
            <ac:picMk id="11" creationId="{AFB9193E-CF67-99A9-2373-A72E587D4B77}"/>
          </ac:picMkLst>
        </pc:picChg>
      </pc:sldChg>
      <pc:sldChg chg="addSp delSp modSp add mod">
        <pc:chgData name="LEONEL ANDRES SOTO HERRERA" userId="57c0263d7f32ca92" providerId="LiveId" clId="{5693BA2F-4ED5-47DB-9DB1-0D63AC152DFE}" dt="2023-03-06T12:54:33.544" v="2678" actId="1076"/>
        <pc:sldMkLst>
          <pc:docMk/>
          <pc:sldMk cId="2145057732" sldId="533"/>
        </pc:sldMkLst>
        <pc:spChg chg="mod">
          <ac:chgData name="LEONEL ANDRES SOTO HERRERA" userId="57c0263d7f32ca92" providerId="LiveId" clId="{5693BA2F-4ED5-47DB-9DB1-0D63AC152DFE}" dt="2023-03-06T12:54:25.865" v="2675" actId="1076"/>
          <ac:spMkLst>
            <pc:docMk/>
            <pc:sldMk cId="2145057732" sldId="533"/>
            <ac:spMk id="3" creationId="{49FEC99A-E1AC-4151-AA84-A4A04F0FB054}"/>
          </ac:spMkLst>
        </pc:spChg>
        <pc:spChg chg="mod">
          <ac:chgData name="LEONEL ANDRES SOTO HERRERA" userId="57c0263d7f32ca92" providerId="LiveId" clId="{5693BA2F-4ED5-47DB-9DB1-0D63AC152DFE}" dt="2023-03-06T12:53:24.555" v="2663" actId="1076"/>
          <ac:spMkLst>
            <pc:docMk/>
            <pc:sldMk cId="2145057732" sldId="533"/>
            <ac:spMk id="13" creationId="{D2B3D7C2-38B8-0FD4-C637-3D635C630CA4}"/>
          </ac:spMkLst>
        </pc:spChg>
        <pc:picChg chg="add mod modCrop">
          <ac:chgData name="LEONEL ANDRES SOTO HERRERA" userId="57c0263d7f32ca92" providerId="LiveId" clId="{5693BA2F-4ED5-47DB-9DB1-0D63AC152DFE}" dt="2023-03-06T12:54:33.544" v="2678" actId="1076"/>
          <ac:picMkLst>
            <pc:docMk/>
            <pc:sldMk cId="2145057732" sldId="533"/>
            <ac:picMk id="4" creationId="{FC28420C-D321-DD52-9E15-30C520B7DC84}"/>
          </ac:picMkLst>
        </pc:picChg>
        <pc:picChg chg="del">
          <ac:chgData name="LEONEL ANDRES SOTO HERRERA" userId="57c0263d7f32ca92" providerId="LiveId" clId="{5693BA2F-4ED5-47DB-9DB1-0D63AC152DFE}" dt="2023-03-06T12:47:41.934" v="2660" actId="478"/>
          <ac:picMkLst>
            <pc:docMk/>
            <pc:sldMk cId="2145057732" sldId="533"/>
            <ac:picMk id="7" creationId="{BB05D814-637E-2918-3C34-B04DA340EA77}"/>
          </ac:picMkLst>
        </pc:picChg>
        <pc:picChg chg="del">
          <ac:chgData name="LEONEL ANDRES SOTO HERRERA" userId="57c0263d7f32ca92" providerId="LiveId" clId="{5693BA2F-4ED5-47DB-9DB1-0D63AC152DFE}" dt="2023-03-06T12:47:43.046" v="2661" actId="478"/>
          <ac:picMkLst>
            <pc:docMk/>
            <pc:sldMk cId="2145057732" sldId="533"/>
            <ac:picMk id="11" creationId="{AFB9193E-CF67-99A9-2373-A72E587D4B77}"/>
          </ac:picMkLst>
        </pc:picChg>
      </pc:sldChg>
      <pc:sldChg chg="addSp delSp modSp add mod">
        <pc:chgData name="LEONEL ANDRES SOTO HERRERA" userId="57c0263d7f32ca92" providerId="LiveId" clId="{5693BA2F-4ED5-47DB-9DB1-0D63AC152DFE}" dt="2023-03-06T13:02:49.398" v="2712" actId="1076"/>
        <pc:sldMkLst>
          <pc:docMk/>
          <pc:sldMk cId="3272078846" sldId="534"/>
        </pc:sldMkLst>
        <pc:spChg chg="mod">
          <ac:chgData name="LEONEL ANDRES SOTO HERRERA" userId="57c0263d7f32ca92" providerId="LiveId" clId="{5693BA2F-4ED5-47DB-9DB1-0D63AC152DFE}" dt="2023-03-06T13:01:39.819" v="2702" actId="1076"/>
          <ac:spMkLst>
            <pc:docMk/>
            <pc:sldMk cId="3272078846" sldId="534"/>
            <ac:spMk id="3" creationId="{49FEC99A-E1AC-4151-AA84-A4A04F0FB054}"/>
          </ac:spMkLst>
        </pc:spChg>
        <pc:spChg chg="del mod">
          <ac:chgData name="LEONEL ANDRES SOTO HERRERA" userId="57c0263d7f32ca92" providerId="LiveId" clId="{5693BA2F-4ED5-47DB-9DB1-0D63AC152DFE}" dt="2023-03-06T13:00:49.679" v="2688" actId="478"/>
          <ac:spMkLst>
            <pc:docMk/>
            <pc:sldMk cId="3272078846" sldId="534"/>
            <ac:spMk id="13" creationId="{D2B3D7C2-38B8-0FD4-C637-3D635C630CA4}"/>
          </ac:spMkLst>
        </pc:spChg>
        <pc:picChg chg="add del">
          <ac:chgData name="LEONEL ANDRES SOTO HERRERA" userId="57c0263d7f32ca92" providerId="LiveId" clId="{5693BA2F-4ED5-47DB-9DB1-0D63AC152DFE}" dt="2023-03-06T13:00:18.559" v="2684" actId="478"/>
          <ac:picMkLst>
            <pc:docMk/>
            <pc:sldMk cId="3272078846" sldId="534"/>
            <ac:picMk id="4" creationId="{4066196B-880C-A4E0-837F-5E7F47B0396C}"/>
          </ac:picMkLst>
        </pc:picChg>
        <pc:picChg chg="add mod">
          <ac:chgData name="LEONEL ANDRES SOTO HERRERA" userId="57c0263d7f32ca92" providerId="LiveId" clId="{5693BA2F-4ED5-47DB-9DB1-0D63AC152DFE}" dt="2023-03-06T13:01:42.060" v="2703" actId="1076"/>
          <ac:picMkLst>
            <pc:docMk/>
            <pc:sldMk cId="3272078846" sldId="534"/>
            <ac:picMk id="6" creationId="{C29D3E26-946B-878B-9930-D250ADEF1B0E}"/>
          </ac:picMkLst>
        </pc:picChg>
        <pc:picChg chg="del">
          <ac:chgData name="LEONEL ANDRES SOTO HERRERA" userId="57c0263d7f32ca92" providerId="LiveId" clId="{5693BA2F-4ED5-47DB-9DB1-0D63AC152DFE}" dt="2023-03-06T13:00:09.318" v="2680" actId="478"/>
          <ac:picMkLst>
            <pc:docMk/>
            <pc:sldMk cId="3272078846" sldId="534"/>
            <ac:picMk id="7" creationId="{BB05D814-637E-2918-3C34-B04DA340EA77}"/>
          </ac:picMkLst>
        </pc:picChg>
        <pc:picChg chg="add mod">
          <ac:chgData name="LEONEL ANDRES SOTO HERRERA" userId="57c0263d7f32ca92" providerId="LiveId" clId="{5693BA2F-4ED5-47DB-9DB1-0D63AC152DFE}" dt="2023-03-06T13:02:49.398" v="2712" actId="1076"/>
          <ac:picMkLst>
            <pc:docMk/>
            <pc:sldMk cId="3272078846" sldId="534"/>
            <ac:picMk id="9" creationId="{BA2CF9EE-16D5-8F00-3FC8-E3F7AF6F7E99}"/>
          </ac:picMkLst>
        </pc:picChg>
        <pc:picChg chg="del">
          <ac:chgData name="LEONEL ANDRES SOTO HERRERA" userId="57c0263d7f32ca92" providerId="LiveId" clId="{5693BA2F-4ED5-47DB-9DB1-0D63AC152DFE}" dt="2023-03-06T13:00:10.909" v="2681" actId="478"/>
          <ac:picMkLst>
            <pc:docMk/>
            <pc:sldMk cId="3272078846" sldId="534"/>
            <ac:picMk id="11" creationId="{AFB9193E-CF67-99A9-2373-A72E587D4B77}"/>
          </ac:picMkLst>
        </pc:picChg>
      </pc:sldChg>
      <pc:sldChg chg="addSp delSp modSp add mod">
        <pc:chgData name="LEONEL ANDRES SOTO HERRERA" userId="57c0263d7f32ca92" providerId="LiveId" clId="{5693BA2F-4ED5-47DB-9DB1-0D63AC152DFE}" dt="2023-03-06T14:54:19.532" v="2892" actId="1076"/>
        <pc:sldMkLst>
          <pc:docMk/>
          <pc:sldMk cId="3288292331" sldId="535"/>
        </pc:sldMkLst>
        <pc:spChg chg="mod">
          <ac:chgData name="LEONEL ANDRES SOTO HERRERA" userId="57c0263d7f32ca92" providerId="LiveId" clId="{5693BA2F-4ED5-47DB-9DB1-0D63AC152DFE}" dt="2023-03-06T14:46:30.543" v="2880" actId="1076"/>
          <ac:spMkLst>
            <pc:docMk/>
            <pc:sldMk cId="3288292331" sldId="535"/>
            <ac:spMk id="3" creationId="{49FEC99A-E1AC-4151-AA84-A4A04F0FB054}"/>
          </ac:spMkLst>
        </pc:spChg>
        <pc:spChg chg="add mod">
          <ac:chgData name="LEONEL ANDRES SOTO HERRERA" userId="57c0263d7f32ca92" providerId="LiveId" clId="{5693BA2F-4ED5-47DB-9DB1-0D63AC152DFE}" dt="2023-03-06T14:42:38.948" v="2794" actId="14100"/>
          <ac:spMkLst>
            <pc:docMk/>
            <pc:sldMk cId="3288292331" sldId="535"/>
            <ac:spMk id="5" creationId="{9C45210B-17A6-F090-99E7-71215E370BE8}"/>
          </ac:spMkLst>
        </pc:spChg>
        <pc:spChg chg="add mod">
          <ac:chgData name="LEONEL ANDRES SOTO HERRERA" userId="57c0263d7f32ca92" providerId="LiveId" clId="{5693BA2F-4ED5-47DB-9DB1-0D63AC152DFE}" dt="2023-03-06T14:46:35.654" v="2882" actId="1076"/>
          <ac:spMkLst>
            <pc:docMk/>
            <pc:sldMk cId="3288292331" sldId="535"/>
            <ac:spMk id="6" creationId="{0B78B087-275C-4379-FAED-7C64528F1A15}"/>
          </ac:spMkLst>
        </pc:spChg>
        <pc:spChg chg="del">
          <ac:chgData name="LEONEL ANDRES SOTO HERRERA" userId="57c0263d7f32ca92" providerId="LiveId" clId="{5693BA2F-4ED5-47DB-9DB1-0D63AC152DFE}" dt="2023-03-06T14:42:33.049" v="2791" actId="478"/>
          <ac:spMkLst>
            <pc:docMk/>
            <pc:sldMk cId="3288292331" sldId="535"/>
            <ac:spMk id="13" creationId="{D2B3D7C2-38B8-0FD4-C637-3D635C630CA4}"/>
          </ac:spMkLst>
        </pc:spChg>
        <pc:picChg chg="del">
          <ac:chgData name="LEONEL ANDRES SOTO HERRERA" userId="57c0263d7f32ca92" providerId="LiveId" clId="{5693BA2F-4ED5-47DB-9DB1-0D63AC152DFE}" dt="2023-03-06T13:58:37.056" v="2714" actId="478"/>
          <ac:picMkLst>
            <pc:docMk/>
            <pc:sldMk cId="3288292331" sldId="535"/>
            <ac:picMk id="4" creationId="{FC28420C-D321-DD52-9E15-30C520B7DC84}"/>
          </ac:picMkLst>
        </pc:picChg>
        <pc:picChg chg="add mod modCrop">
          <ac:chgData name="LEONEL ANDRES SOTO HERRERA" userId="57c0263d7f32ca92" providerId="LiveId" clId="{5693BA2F-4ED5-47DB-9DB1-0D63AC152DFE}" dt="2023-03-06T14:54:19.532" v="2892" actId="1076"/>
          <ac:picMkLst>
            <pc:docMk/>
            <pc:sldMk cId="3288292331" sldId="535"/>
            <ac:picMk id="8" creationId="{EE642694-B01A-0A23-9F2F-AA21C12E0B90}"/>
          </ac:picMkLst>
        </pc:picChg>
      </pc:sldChg>
      <pc:sldChg chg="addSp delSp modSp add mod">
        <pc:chgData name="LEONEL ANDRES SOTO HERRERA" userId="57c0263d7f32ca92" providerId="LiveId" clId="{5693BA2F-4ED5-47DB-9DB1-0D63AC152DFE}" dt="2023-03-06T15:21:27.537" v="2939" actId="1076"/>
        <pc:sldMkLst>
          <pc:docMk/>
          <pc:sldMk cId="2025981122" sldId="536"/>
        </pc:sldMkLst>
        <pc:spChg chg="mod">
          <ac:chgData name="LEONEL ANDRES SOTO HERRERA" userId="57c0263d7f32ca92" providerId="LiveId" clId="{5693BA2F-4ED5-47DB-9DB1-0D63AC152DFE}" dt="2023-03-06T15:10:20.213" v="2912" actId="1076"/>
          <ac:spMkLst>
            <pc:docMk/>
            <pc:sldMk cId="2025981122" sldId="536"/>
            <ac:spMk id="3" creationId="{49FEC99A-E1AC-4151-AA84-A4A04F0FB054}"/>
          </ac:spMkLst>
        </pc:spChg>
        <pc:spChg chg="del">
          <ac:chgData name="LEONEL ANDRES SOTO HERRERA" userId="57c0263d7f32ca92" providerId="LiveId" clId="{5693BA2F-4ED5-47DB-9DB1-0D63AC152DFE}" dt="2023-03-06T15:10:24.016" v="2914" actId="478"/>
          <ac:spMkLst>
            <pc:docMk/>
            <pc:sldMk cId="2025981122" sldId="536"/>
            <ac:spMk id="5" creationId="{9C45210B-17A6-F090-99E7-71215E370BE8}"/>
          </ac:spMkLst>
        </pc:spChg>
        <pc:spChg chg="del mod">
          <ac:chgData name="LEONEL ANDRES SOTO HERRERA" userId="57c0263d7f32ca92" providerId="LiveId" clId="{5693BA2F-4ED5-47DB-9DB1-0D63AC152DFE}" dt="2023-03-06T15:09:08.765" v="2896" actId="478"/>
          <ac:spMkLst>
            <pc:docMk/>
            <pc:sldMk cId="2025981122" sldId="536"/>
            <ac:spMk id="6" creationId="{0B78B087-275C-4379-FAED-7C64528F1A15}"/>
          </ac:spMkLst>
        </pc:spChg>
        <pc:picChg chg="add del">
          <ac:chgData name="LEONEL ANDRES SOTO HERRERA" userId="57c0263d7f32ca92" providerId="LiveId" clId="{5693BA2F-4ED5-47DB-9DB1-0D63AC152DFE}" dt="2023-03-06T15:09:19.056" v="2900" actId="478"/>
          <ac:picMkLst>
            <pc:docMk/>
            <pc:sldMk cId="2025981122" sldId="536"/>
            <ac:picMk id="4" creationId="{0C00F386-E3C0-5040-B76C-8077A2990F4F}"/>
          </ac:picMkLst>
        </pc:picChg>
        <pc:picChg chg="del">
          <ac:chgData name="LEONEL ANDRES SOTO HERRERA" userId="57c0263d7f32ca92" providerId="LiveId" clId="{5693BA2F-4ED5-47DB-9DB1-0D63AC152DFE}" dt="2023-03-06T15:09:13.717" v="2898" actId="478"/>
          <ac:picMkLst>
            <pc:docMk/>
            <pc:sldMk cId="2025981122" sldId="536"/>
            <ac:picMk id="8" creationId="{EE642694-B01A-0A23-9F2F-AA21C12E0B90}"/>
          </ac:picMkLst>
        </pc:picChg>
        <pc:picChg chg="add del mod">
          <ac:chgData name="LEONEL ANDRES SOTO HERRERA" userId="57c0263d7f32ca92" providerId="LiveId" clId="{5693BA2F-4ED5-47DB-9DB1-0D63AC152DFE}" dt="2023-03-06T15:11:15.677" v="2918" actId="478"/>
          <ac:picMkLst>
            <pc:docMk/>
            <pc:sldMk cId="2025981122" sldId="536"/>
            <ac:picMk id="9" creationId="{4D486370-7919-3E6F-8571-84BB6A35CDCF}"/>
          </ac:picMkLst>
        </pc:picChg>
        <pc:picChg chg="add del mod">
          <ac:chgData name="LEONEL ANDRES SOTO HERRERA" userId="57c0263d7f32ca92" providerId="LiveId" clId="{5693BA2F-4ED5-47DB-9DB1-0D63AC152DFE}" dt="2023-03-06T15:20:46.028" v="2934" actId="478"/>
          <ac:picMkLst>
            <pc:docMk/>
            <pc:sldMk cId="2025981122" sldId="536"/>
            <ac:picMk id="11" creationId="{31D66B1F-F41F-345E-1AB0-4CDB73F14FFD}"/>
          </ac:picMkLst>
        </pc:picChg>
        <pc:picChg chg="add mod">
          <ac:chgData name="LEONEL ANDRES SOTO HERRERA" userId="57c0263d7f32ca92" providerId="LiveId" clId="{5693BA2F-4ED5-47DB-9DB1-0D63AC152DFE}" dt="2023-03-06T15:21:27.537" v="2939" actId="1076"/>
          <ac:picMkLst>
            <pc:docMk/>
            <pc:sldMk cId="2025981122" sldId="536"/>
            <ac:picMk id="13" creationId="{1E9E4C78-EDED-F752-723B-64E2F38D8E34}"/>
          </ac:picMkLst>
        </pc:picChg>
      </pc:sldChg>
      <pc:sldChg chg="addSp delSp modSp add mod">
        <pc:chgData name="LEONEL ANDRES SOTO HERRERA" userId="57c0263d7f32ca92" providerId="LiveId" clId="{5693BA2F-4ED5-47DB-9DB1-0D63AC152DFE}" dt="2023-03-06T15:20:12.947" v="2932" actId="1076"/>
        <pc:sldMkLst>
          <pc:docMk/>
          <pc:sldMk cId="3422853538" sldId="537"/>
        </pc:sldMkLst>
        <pc:picChg chg="add del">
          <ac:chgData name="LEONEL ANDRES SOTO HERRERA" userId="57c0263d7f32ca92" providerId="LiveId" clId="{5693BA2F-4ED5-47DB-9DB1-0D63AC152DFE}" dt="2023-03-06T15:19:40.980" v="2927" actId="22"/>
          <ac:picMkLst>
            <pc:docMk/>
            <pc:sldMk cId="3422853538" sldId="537"/>
            <ac:picMk id="4" creationId="{8B89F955-5B78-D9F1-15A8-6C4225E993BB}"/>
          </ac:picMkLst>
        </pc:picChg>
        <pc:picChg chg="add mod">
          <ac:chgData name="LEONEL ANDRES SOTO HERRERA" userId="57c0263d7f32ca92" providerId="LiveId" clId="{5693BA2F-4ED5-47DB-9DB1-0D63AC152DFE}" dt="2023-03-06T15:20:12.947" v="2932" actId="1076"/>
          <ac:picMkLst>
            <pc:docMk/>
            <pc:sldMk cId="3422853538" sldId="537"/>
            <ac:picMk id="6" creationId="{26B66479-F2E2-A007-D672-E46E47AD588E}"/>
          </ac:picMkLst>
        </pc:picChg>
        <pc:picChg chg="del">
          <ac:chgData name="LEONEL ANDRES SOTO HERRERA" userId="57c0263d7f32ca92" providerId="LiveId" clId="{5693BA2F-4ED5-47DB-9DB1-0D63AC152DFE}" dt="2023-03-06T15:19:36.148" v="2925" actId="478"/>
          <ac:picMkLst>
            <pc:docMk/>
            <pc:sldMk cId="3422853538" sldId="537"/>
            <ac:picMk id="11" creationId="{31D66B1F-F41F-345E-1AB0-4CDB73F14FFD}"/>
          </ac:picMkLst>
        </pc:picChg>
      </pc:sldChg>
      <pc:sldChg chg="add">
        <pc:chgData name="LEONEL ANDRES SOTO HERRERA" userId="57c0263d7f32ca92" providerId="LiveId" clId="{5693BA2F-4ED5-47DB-9DB1-0D63AC152DFE}" dt="2023-03-06T15:20:43.712" v="2933" actId="2890"/>
        <pc:sldMkLst>
          <pc:docMk/>
          <pc:sldMk cId="230982602" sldId="538"/>
        </pc:sldMkLst>
      </pc:sldChg>
      <pc:sldChg chg="addSp delSp modSp add mod">
        <pc:chgData name="LEONEL ANDRES SOTO HERRERA" userId="57c0263d7f32ca92" providerId="LiveId" clId="{5693BA2F-4ED5-47DB-9DB1-0D63AC152DFE}" dt="2023-03-06T15:23:44.406" v="2946" actId="1076"/>
        <pc:sldMkLst>
          <pc:docMk/>
          <pc:sldMk cId="2232689717" sldId="539"/>
        </pc:sldMkLst>
        <pc:picChg chg="add mod">
          <ac:chgData name="LEONEL ANDRES SOTO HERRERA" userId="57c0263d7f32ca92" providerId="LiveId" clId="{5693BA2F-4ED5-47DB-9DB1-0D63AC152DFE}" dt="2023-03-06T15:23:44.406" v="2946" actId="1076"/>
          <ac:picMkLst>
            <pc:docMk/>
            <pc:sldMk cId="2232689717" sldId="539"/>
            <ac:picMk id="4" creationId="{5E4F079D-7AC3-C2F2-92A7-623AEDE9F2F6}"/>
          </ac:picMkLst>
        </pc:picChg>
        <pc:picChg chg="del">
          <ac:chgData name="LEONEL ANDRES SOTO HERRERA" userId="57c0263d7f32ca92" providerId="LiveId" clId="{5693BA2F-4ED5-47DB-9DB1-0D63AC152DFE}" dt="2023-03-06T15:23:35.979" v="2941" actId="478"/>
          <ac:picMkLst>
            <pc:docMk/>
            <pc:sldMk cId="2232689717" sldId="539"/>
            <ac:picMk id="6" creationId="{26B66479-F2E2-A007-D672-E46E47AD588E}"/>
          </ac:picMkLst>
        </pc:picChg>
      </pc:sldChg>
      <pc:sldChg chg="addSp delSp modSp add mod">
        <pc:chgData name="LEONEL ANDRES SOTO HERRERA" userId="57c0263d7f32ca92" providerId="LiveId" clId="{5693BA2F-4ED5-47DB-9DB1-0D63AC152DFE}" dt="2023-03-06T15:24:46.494" v="2951" actId="1076"/>
        <pc:sldMkLst>
          <pc:docMk/>
          <pc:sldMk cId="4168645289" sldId="540"/>
        </pc:sldMkLst>
        <pc:picChg chg="del">
          <ac:chgData name="LEONEL ANDRES SOTO HERRERA" userId="57c0263d7f32ca92" providerId="LiveId" clId="{5693BA2F-4ED5-47DB-9DB1-0D63AC152DFE}" dt="2023-03-06T15:24:40.391" v="2948" actId="478"/>
          <ac:picMkLst>
            <pc:docMk/>
            <pc:sldMk cId="4168645289" sldId="540"/>
            <ac:picMk id="4" creationId="{5E4F079D-7AC3-C2F2-92A7-623AEDE9F2F6}"/>
          </ac:picMkLst>
        </pc:picChg>
        <pc:picChg chg="add mod">
          <ac:chgData name="LEONEL ANDRES SOTO HERRERA" userId="57c0263d7f32ca92" providerId="LiveId" clId="{5693BA2F-4ED5-47DB-9DB1-0D63AC152DFE}" dt="2023-03-06T15:24:46.494" v="2951" actId="1076"/>
          <ac:picMkLst>
            <pc:docMk/>
            <pc:sldMk cId="4168645289" sldId="540"/>
            <ac:picMk id="5" creationId="{69E9EBBE-ECC7-7C62-E4A6-1744C6B2AFB8}"/>
          </ac:picMkLst>
        </pc:picChg>
      </pc:sldChg>
      <pc:sldChg chg="addSp delSp modSp add mod">
        <pc:chgData name="LEONEL ANDRES SOTO HERRERA" userId="57c0263d7f32ca92" providerId="LiveId" clId="{5693BA2F-4ED5-47DB-9DB1-0D63AC152DFE}" dt="2023-03-06T15:27:28.712" v="2958" actId="1076"/>
        <pc:sldMkLst>
          <pc:docMk/>
          <pc:sldMk cId="1656326336" sldId="541"/>
        </pc:sldMkLst>
        <pc:picChg chg="add mod">
          <ac:chgData name="LEONEL ANDRES SOTO HERRERA" userId="57c0263d7f32ca92" providerId="LiveId" clId="{5693BA2F-4ED5-47DB-9DB1-0D63AC152DFE}" dt="2023-03-06T15:27:28.712" v="2958" actId="1076"/>
          <ac:picMkLst>
            <pc:docMk/>
            <pc:sldMk cId="1656326336" sldId="541"/>
            <ac:picMk id="4" creationId="{B0259B84-4E1B-494C-8880-1AD8B10C0ECF}"/>
          </ac:picMkLst>
        </pc:picChg>
        <pc:picChg chg="del">
          <ac:chgData name="LEONEL ANDRES SOTO HERRERA" userId="57c0263d7f32ca92" providerId="LiveId" clId="{5693BA2F-4ED5-47DB-9DB1-0D63AC152DFE}" dt="2023-03-06T15:27:13.404" v="2953" actId="478"/>
          <ac:picMkLst>
            <pc:docMk/>
            <pc:sldMk cId="1656326336" sldId="541"/>
            <ac:picMk id="5" creationId="{69E9EBBE-ECC7-7C62-E4A6-1744C6B2AFB8}"/>
          </ac:picMkLst>
        </pc:picChg>
      </pc:sldChg>
      <pc:sldChg chg="addSp delSp modSp add mod">
        <pc:chgData name="LEONEL ANDRES SOTO HERRERA" userId="57c0263d7f32ca92" providerId="LiveId" clId="{5693BA2F-4ED5-47DB-9DB1-0D63AC152DFE}" dt="2023-03-06T15:30:23.667" v="2967" actId="1076"/>
        <pc:sldMkLst>
          <pc:docMk/>
          <pc:sldMk cId="4226842802" sldId="542"/>
        </pc:sldMkLst>
        <pc:picChg chg="del">
          <ac:chgData name="LEONEL ANDRES SOTO HERRERA" userId="57c0263d7f32ca92" providerId="LiveId" clId="{5693BA2F-4ED5-47DB-9DB1-0D63AC152DFE}" dt="2023-03-06T15:29:45.799" v="2960" actId="478"/>
          <ac:picMkLst>
            <pc:docMk/>
            <pc:sldMk cId="4226842802" sldId="542"/>
            <ac:picMk id="4" creationId="{B0259B84-4E1B-494C-8880-1AD8B10C0ECF}"/>
          </ac:picMkLst>
        </pc:picChg>
        <pc:picChg chg="add del">
          <ac:chgData name="LEONEL ANDRES SOTO HERRERA" userId="57c0263d7f32ca92" providerId="LiveId" clId="{5693BA2F-4ED5-47DB-9DB1-0D63AC152DFE}" dt="2023-03-06T15:29:53.017" v="2962" actId="478"/>
          <ac:picMkLst>
            <pc:docMk/>
            <pc:sldMk cId="4226842802" sldId="542"/>
            <ac:picMk id="5" creationId="{2740B00F-0FC6-5AD6-D50C-ABF09040DF37}"/>
          </ac:picMkLst>
        </pc:picChg>
        <pc:picChg chg="add mod">
          <ac:chgData name="LEONEL ANDRES SOTO HERRERA" userId="57c0263d7f32ca92" providerId="LiveId" clId="{5693BA2F-4ED5-47DB-9DB1-0D63AC152DFE}" dt="2023-03-06T15:30:23.667" v="2967" actId="1076"/>
          <ac:picMkLst>
            <pc:docMk/>
            <pc:sldMk cId="4226842802" sldId="542"/>
            <ac:picMk id="7" creationId="{E2F6C1A1-E0F5-6010-6033-D110849F567B}"/>
          </ac:picMkLst>
        </pc:picChg>
      </pc:sldChg>
      <pc:sldChg chg="addSp delSp modSp add mod">
        <pc:chgData name="LEONEL ANDRES SOTO HERRERA" userId="57c0263d7f32ca92" providerId="LiveId" clId="{5693BA2F-4ED5-47DB-9DB1-0D63AC152DFE}" dt="2023-03-06T15:32:07.394" v="2976" actId="1076"/>
        <pc:sldMkLst>
          <pc:docMk/>
          <pc:sldMk cId="112303240" sldId="543"/>
        </pc:sldMkLst>
        <pc:picChg chg="add del">
          <ac:chgData name="LEONEL ANDRES SOTO HERRERA" userId="57c0263d7f32ca92" providerId="LiveId" clId="{5693BA2F-4ED5-47DB-9DB1-0D63AC152DFE}" dt="2023-03-06T15:31:33.516" v="2971" actId="22"/>
          <ac:picMkLst>
            <pc:docMk/>
            <pc:sldMk cId="112303240" sldId="543"/>
            <ac:picMk id="4" creationId="{27CAA2B1-3FF7-E6A1-9002-ECBCEB5ADA5E}"/>
          </ac:picMkLst>
        </pc:picChg>
        <pc:picChg chg="add mod">
          <ac:chgData name="LEONEL ANDRES SOTO HERRERA" userId="57c0263d7f32ca92" providerId="LiveId" clId="{5693BA2F-4ED5-47DB-9DB1-0D63AC152DFE}" dt="2023-03-06T15:32:07.394" v="2976" actId="1076"/>
          <ac:picMkLst>
            <pc:docMk/>
            <pc:sldMk cId="112303240" sldId="543"/>
            <ac:picMk id="6" creationId="{16C4ABE2-7DC6-CA46-7086-53236338BDC6}"/>
          </ac:picMkLst>
        </pc:picChg>
        <pc:picChg chg="del">
          <ac:chgData name="LEONEL ANDRES SOTO HERRERA" userId="57c0263d7f32ca92" providerId="LiveId" clId="{5693BA2F-4ED5-47DB-9DB1-0D63AC152DFE}" dt="2023-03-06T15:31:30.083" v="2969" actId="478"/>
          <ac:picMkLst>
            <pc:docMk/>
            <pc:sldMk cId="112303240" sldId="543"/>
            <ac:picMk id="7" creationId="{E2F6C1A1-E0F5-6010-6033-D110849F567B}"/>
          </ac:picMkLst>
        </pc:picChg>
      </pc:sldChg>
      <pc:sldChg chg="addSp delSp modSp add mod">
        <pc:chgData name="LEONEL ANDRES SOTO HERRERA" userId="57c0263d7f32ca92" providerId="LiveId" clId="{5693BA2F-4ED5-47DB-9DB1-0D63AC152DFE}" dt="2023-03-06T16:22:13.081" v="2981" actId="1076"/>
        <pc:sldMkLst>
          <pc:docMk/>
          <pc:sldMk cId="2737372425" sldId="544"/>
        </pc:sldMkLst>
        <pc:picChg chg="add mod">
          <ac:chgData name="LEONEL ANDRES SOTO HERRERA" userId="57c0263d7f32ca92" providerId="LiveId" clId="{5693BA2F-4ED5-47DB-9DB1-0D63AC152DFE}" dt="2023-03-06T16:22:13.081" v="2981" actId="1076"/>
          <ac:picMkLst>
            <pc:docMk/>
            <pc:sldMk cId="2737372425" sldId="544"/>
            <ac:picMk id="4" creationId="{79696521-E024-387A-4BC6-6DAE976CE319}"/>
          </ac:picMkLst>
        </pc:picChg>
        <pc:picChg chg="del">
          <ac:chgData name="LEONEL ANDRES SOTO HERRERA" userId="57c0263d7f32ca92" providerId="LiveId" clId="{5693BA2F-4ED5-47DB-9DB1-0D63AC152DFE}" dt="2023-03-06T16:21:28.604" v="2978" actId="478"/>
          <ac:picMkLst>
            <pc:docMk/>
            <pc:sldMk cId="2737372425" sldId="544"/>
            <ac:picMk id="6" creationId="{16C4ABE2-7DC6-CA46-7086-53236338BDC6}"/>
          </ac:picMkLst>
        </pc:picChg>
      </pc:sldChg>
      <pc:sldChg chg="addSp delSp modSp add mod">
        <pc:chgData name="LEONEL ANDRES SOTO HERRERA" userId="57c0263d7f32ca92" providerId="LiveId" clId="{5693BA2F-4ED5-47DB-9DB1-0D63AC152DFE}" dt="2023-03-06T16:26:34.954" v="2988" actId="1076"/>
        <pc:sldMkLst>
          <pc:docMk/>
          <pc:sldMk cId="1448525077" sldId="545"/>
        </pc:sldMkLst>
        <pc:picChg chg="del">
          <ac:chgData name="LEONEL ANDRES SOTO HERRERA" userId="57c0263d7f32ca92" providerId="LiveId" clId="{5693BA2F-4ED5-47DB-9DB1-0D63AC152DFE}" dt="2023-03-06T16:26:05.453" v="2983" actId="478"/>
          <ac:picMkLst>
            <pc:docMk/>
            <pc:sldMk cId="1448525077" sldId="545"/>
            <ac:picMk id="4" creationId="{79696521-E024-387A-4BC6-6DAE976CE319}"/>
          </ac:picMkLst>
        </pc:picChg>
        <pc:picChg chg="add del">
          <ac:chgData name="LEONEL ANDRES SOTO HERRERA" userId="57c0263d7f32ca92" providerId="LiveId" clId="{5693BA2F-4ED5-47DB-9DB1-0D63AC152DFE}" dt="2023-03-06T16:26:14.023" v="2985" actId="478"/>
          <ac:picMkLst>
            <pc:docMk/>
            <pc:sldMk cId="1448525077" sldId="545"/>
            <ac:picMk id="5" creationId="{1DBFC7F2-6E78-E2FE-6469-9C4365C6DC1A}"/>
          </ac:picMkLst>
        </pc:picChg>
        <pc:picChg chg="add mod">
          <ac:chgData name="LEONEL ANDRES SOTO HERRERA" userId="57c0263d7f32ca92" providerId="LiveId" clId="{5693BA2F-4ED5-47DB-9DB1-0D63AC152DFE}" dt="2023-03-06T16:26:34.954" v="2988" actId="1076"/>
          <ac:picMkLst>
            <pc:docMk/>
            <pc:sldMk cId="1448525077" sldId="545"/>
            <ac:picMk id="7" creationId="{FE5FA151-7ECF-A145-ACFF-772E905EF026}"/>
          </ac:picMkLst>
        </pc:picChg>
      </pc:sldChg>
      <pc:sldChg chg="addSp delSp modSp add mod">
        <pc:chgData name="LEONEL ANDRES SOTO HERRERA" userId="57c0263d7f32ca92" providerId="LiveId" clId="{5693BA2F-4ED5-47DB-9DB1-0D63AC152DFE}" dt="2023-03-06T16:56:36.844" v="2993" actId="1076"/>
        <pc:sldMkLst>
          <pc:docMk/>
          <pc:sldMk cId="3260943863" sldId="546"/>
        </pc:sldMkLst>
        <pc:picChg chg="add mod">
          <ac:chgData name="LEONEL ANDRES SOTO HERRERA" userId="57c0263d7f32ca92" providerId="LiveId" clId="{5693BA2F-4ED5-47DB-9DB1-0D63AC152DFE}" dt="2023-03-06T16:56:36.844" v="2993" actId="1076"/>
          <ac:picMkLst>
            <pc:docMk/>
            <pc:sldMk cId="3260943863" sldId="546"/>
            <ac:picMk id="4" creationId="{73573B7C-027C-4605-3113-72CC418CC03F}"/>
          </ac:picMkLst>
        </pc:picChg>
        <pc:picChg chg="del">
          <ac:chgData name="LEONEL ANDRES SOTO HERRERA" userId="57c0263d7f32ca92" providerId="LiveId" clId="{5693BA2F-4ED5-47DB-9DB1-0D63AC152DFE}" dt="2023-03-06T16:26:41.412" v="2990" actId="478"/>
          <ac:picMkLst>
            <pc:docMk/>
            <pc:sldMk cId="3260943863" sldId="546"/>
            <ac:picMk id="7" creationId="{FE5FA151-7ECF-A145-ACFF-772E905EF026}"/>
          </ac:picMkLst>
        </pc:picChg>
      </pc:sldChg>
      <pc:sldChg chg="addSp delSp modSp add mod">
        <pc:chgData name="LEONEL ANDRES SOTO HERRERA" userId="57c0263d7f32ca92" providerId="LiveId" clId="{5693BA2F-4ED5-47DB-9DB1-0D63AC152DFE}" dt="2023-03-06T16:59:05.894" v="3001" actId="1076"/>
        <pc:sldMkLst>
          <pc:docMk/>
          <pc:sldMk cId="2495893026" sldId="547"/>
        </pc:sldMkLst>
        <pc:picChg chg="del">
          <ac:chgData name="LEONEL ANDRES SOTO HERRERA" userId="57c0263d7f32ca92" providerId="LiveId" clId="{5693BA2F-4ED5-47DB-9DB1-0D63AC152DFE}" dt="2023-03-06T16:57:19.667" v="2995" actId="478"/>
          <ac:picMkLst>
            <pc:docMk/>
            <pc:sldMk cId="2495893026" sldId="547"/>
            <ac:picMk id="4" creationId="{73573B7C-027C-4605-3113-72CC418CC03F}"/>
          </ac:picMkLst>
        </pc:picChg>
        <pc:picChg chg="add del">
          <ac:chgData name="LEONEL ANDRES SOTO HERRERA" userId="57c0263d7f32ca92" providerId="LiveId" clId="{5693BA2F-4ED5-47DB-9DB1-0D63AC152DFE}" dt="2023-03-06T16:58:44.325" v="2997" actId="22"/>
          <ac:picMkLst>
            <pc:docMk/>
            <pc:sldMk cId="2495893026" sldId="547"/>
            <ac:picMk id="5" creationId="{6E10FED2-4EA8-0154-D4CC-9EF8EBC040D5}"/>
          </ac:picMkLst>
        </pc:picChg>
        <pc:picChg chg="add mod">
          <ac:chgData name="LEONEL ANDRES SOTO HERRERA" userId="57c0263d7f32ca92" providerId="LiveId" clId="{5693BA2F-4ED5-47DB-9DB1-0D63AC152DFE}" dt="2023-03-06T16:59:05.894" v="3001" actId="1076"/>
          <ac:picMkLst>
            <pc:docMk/>
            <pc:sldMk cId="2495893026" sldId="547"/>
            <ac:picMk id="7" creationId="{2755C710-531A-EBF0-D4C7-60EF784A9CB8}"/>
          </ac:picMkLst>
        </pc:picChg>
      </pc:sldChg>
      <pc:sldChg chg="addSp delSp modSp add mod">
        <pc:chgData name="LEONEL ANDRES SOTO HERRERA" userId="57c0263d7f32ca92" providerId="LiveId" clId="{5693BA2F-4ED5-47DB-9DB1-0D63AC152DFE}" dt="2023-03-06T17:10:08.617" v="3313" actId="113"/>
        <pc:sldMkLst>
          <pc:docMk/>
          <pc:sldMk cId="4288717694" sldId="548"/>
        </pc:sldMkLst>
        <pc:spChg chg="add del mod">
          <ac:chgData name="LEONEL ANDRES SOTO HERRERA" userId="57c0263d7f32ca92" providerId="LiveId" clId="{5693BA2F-4ED5-47DB-9DB1-0D63AC152DFE}" dt="2023-03-06T17:00:32.634" v="3037" actId="478"/>
          <ac:spMkLst>
            <pc:docMk/>
            <pc:sldMk cId="4288717694" sldId="548"/>
            <ac:spMk id="2" creationId="{465494CF-9BB2-DEB9-65EB-96E4BA67A6F2}"/>
          </ac:spMkLst>
        </pc:spChg>
        <pc:spChg chg="mod">
          <ac:chgData name="LEONEL ANDRES SOTO HERRERA" userId="57c0263d7f32ca92" providerId="LiveId" clId="{5693BA2F-4ED5-47DB-9DB1-0D63AC152DFE}" dt="2023-03-06T17:08:56.716" v="3301" actId="14100"/>
          <ac:spMkLst>
            <pc:docMk/>
            <pc:sldMk cId="4288717694" sldId="548"/>
            <ac:spMk id="3" creationId="{49FEC99A-E1AC-4151-AA84-A4A04F0FB054}"/>
          </ac:spMkLst>
        </pc:spChg>
        <pc:spChg chg="add del mod">
          <ac:chgData name="LEONEL ANDRES SOTO HERRERA" userId="57c0263d7f32ca92" providerId="LiveId" clId="{5693BA2F-4ED5-47DB-9DB1-0D63AC152DFE}" dt="2023-03-06T17:00:51.096" v="3039" actId="767"/>
          <ac:spMkLst>
            <pc:docMk/>
            <pc:sldMk cId="4288717694" sldId="548"/>
            <ac:spMk id="5" creationId="{B225EDB1-CBA8-684D-D71A-2F9DD527ECCC}"/>
          </ac:spMkLst>
        </pc:spChg>
        <pc:spChg chg="add del mod">
          <ac:chgData name="LEONEL ANDRES SOTO HERRERA" userId="57c0263d7f32ca92" providerId="LiveId" clId="{5693BA2F-4ED5-47DB-9DB1-0D63AC152DFE}" dt="2023-03-06T17:01:01.176" v="3045"/>
          <ac:spMkLst>
            <pc:docMk/>
            <pc:sldMk cId="4288717694" sldId="548"/>
            <ac:spMk id="6" creationId="{A2006346-5DEC-3630-FA82-7D91FB8DE7A2}"/>
          </ac:spMkLst>
        </pc:spChg>
        <pc:spChg chg="add del">
          <ac:chgData name="LEONEL ANDRES SOTO HERRERA" userId="57c0263d7f32ca92" providerId="LiveId" clId="{5693BA2F-4ED5-47DB-9DB1-0D63AC152DFE}" dt="2023-03-06T17:01:01.175" v="3043" actId="478"/>
          <ac:spMkLst>
            <pc:docMk/>
            <pc:sldMk cId="4288717694" sldId="548"/>
            <ac:spMk id="7" creationId="{DFA81E08-43DE-1C8A-DAE4-64E09F9678FF}"/>
          </ac:spMkLst>
        </pc:spChg>
        <pc:spChg chg="add mod">
          <ac:chgData name="LEONEL ANDRES SOTO HERRERA" userId="57c0263d7f32ca92" providerId="LiveId" clId="{5693BA2F-4ED5-47DB-9DB1-0D63AC152DFE}" dt="2023-03-06T17:09:59.703" v="3311" actId="113"/>
          <ac:spMkLst>
            <pc:docMk/>
            <pc:sldMk cId="4288717694" sldId="548"/>
            <ac:spMk id="8" creationId="{85E517C1-1EFD-4CFC-8617-263C1943EF87}"/>
          </ac:spMkLst>
        </pc:spChg>
        <pc:spChg chg="add mod">
          <ac:chgData name="LEONEL ANDRES SOTO HERRERA" userId="57c0263d7f32ca92" providerId="LiveId" clId="{5693BA2F-4ED5-47DB-9DB1-0D63AC152DFE}" dt="2023-03-06T17:10:04.568" v="3312" actId="113"/>
          <ac:spMkLst>
            <pc:docMk/>
            <pc:sldMk cId="4288717694" sldId="548"/>
            <ac:spMk id="9" creationId="{550DA73D-8580-59BE-9670-D88DD8A18641}"/>
          </ac:spMkLst>
        </pc:spChg>
        <pc:spChg chg="add mod">
          <ac:chgData name="LEONEL ANDRES SOTO HERRERA" userId="57c0263d7f32ca92" providerId="LiveId" clId="{5693BA2F-4ED5-47DB-9DB1-0D63AC152DFE}" dt="2023-03-06T17:10:08.617" v="3313" actId="113"/>
          <ac:spMkLst>
            <pc:docMk/>
            <pc:sldMk cId="4288717694" sldId="548"/>
            <ac:spMk id="10" creationId="{44A9519B-8D64-081D-4ECE-51717DD82DE2}"/>
          </ac:spMkLst>
        </pc:spChg>
        <pc:spChg chg="add del mod">
          <ac:chgData name="LEONEL ANDRES SOTO HERRERA" userId="57c0263d7f32ca92" providerId="LiveId" clId="{5693BA2F-4ED5-47DB-9DB1-0D63AC152DFE}" dt="2023-03-06T17:09:31.911" v="3307"/>
          <ac:spMkLst>
            <pc:docMk/>
            <pc:sldMk cId="4288717694" sldId="548"/>
            <ac:spMk id="11" creationId="{E03AB088-FFAC-6298-B00C-3768FBACF39E}"/>
          </ac:spMkLst>
        </pc:spChg>
        <pc:spChg chg="add del mod">
          <ac:chgData name="LEONEL ANDRES SOTO HERRERA" userId="57c0263d7f32ca92" providerId="LiveId" clId="{5693BA2F-4ED5-47DB-9DB1-0D63AC152DFE}" dt="2023-03-06T17:09:31.911" v="3305" actId="478"/>
          <ac:spMkLst>
            <pc:docMk/>
            <pc:sldMk cId="4288717694" sldId="548"/>
            <ac:spMk id="12" creationId="{34C27801-D9A5-592F-5013-EFABADCDEA87}"/>
          </ac:spMkLst>
        </pc:spChg>
        <pc:spChg chg="del">
          <ac:chgData name="LEONEL ANDRES SOTO HERRERA" userId="57c0263d7f32ca92" providerId="LiveId" clId="{5693BA2F-4ED5-47DB-9DB1-0D63AC152DFE}" dt="2023-03-06T16:59:29" v="3004" actId="478"/>
          <ac:spMkLst>
            <pc:docMk/>
            <pc:sldMk cId="4288717694" sldId="548"/>
            <ac:spMk id="13" creationId="{D2B3D7C2-38B8-0FD4-C637-3D635C630CA4}"/>
          </ac:spMkLst>
        </pc:spChg>
        <pc:picChg chg="del">
          <ac:chgData name="LEONEL ANDRES SOTO HERRERA" userId="57c0263d7f32ca92" providerId="LiveId" clId="{5693BA2F-4ED5-47DB-9DB1-0D63AC152DFE}" dt="2023-03-06T16:59:25.980" v="3003" actId="478"/>
          <ac:picMkLst>
            <pc:docMk/>
            <pc:sldMk cId="4288717694" sldId="548"/>
            <ac:picMk id="4" creationId="{FC28420C-D321-DD52-9E15-30C520B7DC84}"/>
          </ac:picMkLst>
        </pc:picChg>
      </pc:sldChg>
      <pc:sldChg chg="addSp delSp modSp add del mod ord">
        <pc:chgData name="LEONEL ANDRES SOTO HERRERA" userId="57c0263d7f32ca92" providerId="LiveId" clId="{5693BA2F-4ED5-47DB-9DB1-0D63AC152DFE}" dt="2023-03-06T18:45:21.659" v="3450" actId="47"/>
        <pc:sldMkLst>
          <pc:docMk/>
          <pc:sldMk cId="3156722885" sldId="549"/>
        </pc:sldMkLst>
        <pc:spChg chg="mod">
          <ac:chgData name="LEONEL ANDRES SOTO HERRERA" userId="57c0263d7f32ca92" providerId="LiveId" clId="{5693BA2F-4ED5-47DB-9DB1-0D63AC152DFE}" dt="2023-03-06T18:21:37.034" v="3375" actId="14100"/>
          <ac:spMkLst>
            <pc:docMk/>
            <pc:sldMk cId="3156722885" sldId="549"/>
            <ac:spMk id="3" creationId="{49FEC99A-E1AC-4151-AA84-A4A04F0FB054}"/>
          </ac:spMkLst>
        </pc:spChg>
        <pc:spChg chg="del mod">
          <ac:chgData name="LEONEL ANDRES SOTO HERRERA" userId="57c0263d7f32ca92" providerId="LiveId" clId="{5693BA2F-4ED5-47DB-9DB1-0D63AC152DFE}" dt="2023-03-06T18:16:42.821" v="3317" actId="478"/>
          <ac:spMkLst>
            <pc:docMk/>
            <pc:sldMk cId="3156722885" sldId="549"/>
            <ac:spMk id="8" creationId="{85E517C1-1EFD-4CFC-8617-263C1943EF87}"/>
          </ac:spMkLst>
        </pc:spChg>
        <pc:spChg chg="del">
          <ac:chgData name="LEONEL ANDRES SOTO HERRERA" userId="57c0263d7f32ca92" providerId="LiveId" clId="{5693BA2F-4ED5-47DB-9DB1-0D63AC152DFE}" dt="2023-03-06T18:16:43.357" v="3318" actId="478"/>
          <ac:spMkLst>
            <pc:docMk/>
            <pc:sldMk cId="3156722885" sldId="549"/>
            <ac:spMk id="9" creationId="{550DA73D-8580-59BE-9670-D88DD8A18641}"/>
          </ac:spMkLst>
        </pc:spChg>
        <pc:spChg chg="del">
          <ac:chgData name="LEONEL ANDRES SOTO HERRERA" userId="57c0263d7f32ca92" providerId="LiveId" clId="{5693BA2F-4ED5-47DB-9DB1-0D63AC152DFE}" dt="2023-03-06T18:16:43.838" v="3319" actId="478"/>
          <ac:spMkLst>
            <pc:docMk/>
            <pc:sldMk cId="3156722885" sldId="549"/>
            <ac:spMk id="10" creationId="{44A9519B-8D64-081D-4ECE-51717DD82DE2}"/>
          </ac:spMkLst>
        </pc:spChg>
        <pc:spChg chg="add mod">
          <ac:chgData name="LEONEL ANDRES SOTO HERRERA" userId="57c0263d7f32ca92" providerId="LiveId" clId="{5693BA2F-4ED5-47DB-9DB1-0D63AC152DFE}" dt="2023-03-06T18:32:51.002" v="3433" actId="1076"/>
          <ac:spMkLst>
            <pc:docMk/>
            <pc:sldMk cId="3156722885" sldId="549"/>
            <ac:spMk id="21" creationId="{499E93BA-4713-9152-1423-100999F0D9FA}"/>
          </ac:spMkLst>
        </pc:spChg>
        <pc:picChg chg="add mod">
          <ac:chgData name="LEONEL ANDRES SOTO HERRERA" userId="57c0263d7f32ca92" providerId="LiveId" clId="{5693BA2F-4ED5-47DB-9DB1-0D63AC152DFE}" dt="2023-03-06T18:32:29.190" v="3428" actId="1076"/>
          <ac:picMkLst>
            <pc:docMk/>
            <pc:sldMk cId="3156722885" sldId="549"/>
            <ac:picMk id="4" creationId="{E79A197E-8A8C-E1E9-1C59-9AA007E27F93}"/>
          </ac:picMkLst>
        </pc:picChg>
        <pc:picChg chg="add mod">
          <ac:chgData name="LEONEL ANDRES SOTO HERRERA" userId="57c0263d7f32ca92" providerId="LiveId" clId="{5693BA2F-4ED5-47DB-9DB1-0D63AC152DFE}" dt="2023-03-06T18:32:40.895" v="3431" actId="1076"/>
          <ac:picMkLst>
            <pc:docMk/>
            <pc:sldMk cId="3156722885" sldId="549"/>
            <ac:picMk id="6" creationId="{4529D523-7384-6DE6-7C36-ECCE0E76B0DA}"/>
          </ac:picMkLst>
        </pc:picChg>
        <pc:picChg chg="add del mod">
          <ac:chgData name="LEONEL ANDRES SOTO HERRERA" userId="57c0263d7f32ca92" providerId="LiveId" clId="{5693BA2F-4ED5-47DB-9DB1-0D63AC152DFE}" dt="2023-03-06T18:27:16.941" v="3398" actId="478"/>
          <ac:picMkLst>
            <pc:docMk/>
            <pc:sldMk cId="3156722885" sldId="549"/>
            <ac:picMk id="11" creationId="{1B7BB16B-538E-3E69-961A-EDF1F7BAEF8C}"/>
          </ac:picMkLst>
        </pc:picChg>
        <pc:picChg chg="add mod">
          <ac:chgData name="LEONEL ANDRES SOTO HERRERA" userId="57c0263d7f32ca92" providerId="LiveId" clId="{5693BA2F-4ED5-47DB-9DB1-0D63AC152DFE}" dt="2023-03-06T18:27:28.814" v="3404" actId="14100"/>
          <ac:picMkLst>
            <pc:docMk/>
            <pc:sldMk cId="3156722885" sldId="549"/>
            <ac:picMk id="13" creationId="{70932ED5-7AC2-E975-10F6-7BB3494D2913}"/>
          </ac:picMkLst>
        </pc:picChg>
        <pc:picChg chg="add mod">
          <ac:chgData name="LEONEL ANDRES SOTO HERRERA" userId="57c0263d7f32ca92" providerId="LiveId" clId="{5693BA2F-4ED5-47DB-9DB1-0D63AC152DFE}" dt="2023-03-06T18:32:32.331" v="3429" actId="1076"/>
          <ac:picMkLst>
            <pc:docMk/>
            <pc:sldMk cId="3156722885" sldId="549"/>
            <ac:picMk id="15" creationId="{A1B34D6D-DC39-6E2F-4695-F518F36B8CDE}"/>
          </ac:picMkLst>
        </pc:picChg>
        <pc:picChg chg="add mod">
          <ac:chgData name="LEONEL ANDRES SOTO HERRERA" userId="57c0263d7f32ca92" providerId="LiveId" clId="{5693BA2F-4ED5-47DB-9DB1-0D63AC152DFE}" dt="2023-03-06T18:32:46.395" v="3432" actId="1076"/>
          <ac:picMkLst>
            <pc:docMk/>
            <pc:sldMk cId="3156722885" sldId="549"/>
            <ac:picMk id="17" creationId="{163342DE-A895-1F92-DB66-02254809908C}"/>
          </ac:picMkLst>
        </pc:picChg>
        <pc:picChg chg="add mod">
          <ac:chgData name="LEONEL ANDRES SOTO HERRERA" userId="57c0263d7f32ca92" providerId="LiveId" clId="{5693BA2F-4ED5-47DB-9DB1-0D63AC152DFE}" dt="2023-03-06T18:27:24.392" v="3402" actId="14100"/>
          <ac:picMkLst>
            <pc:docMk/>
            <pc:sldMk cId="3156722885" sldId="549"/>
            <ac:picMk id="19" creationId="{C109FC30-050A-6B0D-38EA-52AAB301F787}"/>
          </ac:picMkLst>
        </pc:picChg>
      </pc:sldChg>
      <pc:sldChg chg="addSp delSp modSp add mod">
        <pc:chgData name="LEONEL ANDRES SOTO HERRERA" userId="57c0263d7f32ca92" providerId="LiveId" clId="{5693BA2F-4ED5-47DB-9DB1-0D63AC152DFE}" dt="2023-03-06T18:52:33.492" v="3467" actId="1076"/>
        <pc:sldMkLst>
          <pc:docMk/>
          <pc:sldMk cId="2968084569" sldId="550"/>
        </pc:sldMkLst>
        <pc:spChg chg="mod">
          <ac:chgData name="LEONEL ANDRES SOTO HERRERA" userId="57c0263d7f32ca92" providerId="LiveId" clId="{5693BA2F-4ED5-47DB-9DB1-0D63AC152DFE}" dt="2023-03-06T18:34:09.808" v="3447" actId="1076"/>
          <ac:spMkLst>
            <pc:docMk/>
            <pc:sldMk cId="2968084569" sldId="550"/>
            <ac:spMk id="3" creationId="{49FEC99A-E1AC-4151-AA84-A4A04F0FB054}"/>
          </ac:spMkLst>
        </pc:spChg>
        <pc:picChg chg="add mod">
          <ac:chgData name="LEONEL ANDRES SOTO HERRERA" userId="57c0263d7f32ca92" providerId="LiveId" clId="{5693BA2F-4ED5-47DB-9DB1-0D63AC152DFE}" dt="2023-03-06T18:52:33.492" v="3467" actId="1076"/>
          <ac:picMkLst>
            <pc:docMk/>
            <pc:sldMk cId="2968084569" sldId="550"/>
            <ac:picMk id="5" creationId="{3181A667-CFCF-FF28-778E-E8070037A152}"/>
          </ac:picMkLst>
        </pc:picChg>
        <pc:picChg chg="del">
          <ac:chgData name="LEONEL ANDRES SOTO HERRERA" userId="57c0263d7f32ca92" providerId="LiveId" clId="{5693BA2F-4ED5-47DB-9DB1-0D63AC152DFE}" dt="2023-03-06T18:52:27.929" v="3465" actId="478"/>
          <ac:picMkLst>
            <pc:docMk/>
            <pc:sldMk cId="2968084569" sldId="550"/>
            <ac:picMk id="6" creationId="{4529D523-7384-6DE6-7C36-ECCE0E76B0DA}"/>
          </ac:picMkLst>
        </pc:picChg>
      </pc:sldChg>
      <pc:sldChg chg="addSp delSp modSp add mod">
        <pc:chgData name="LEONEL ANDRES SOTO HERRERA" userId="57c0263d7f32ca92" providerId="LiveId" clId="{5693BA2F-4ED5-47DB-9DB1-0D63AC152DFE}" dt="2023-03-06T18:54:27.104" v="3476" actId="14100"/>
        <pc:sldMkLst>
          <pc:docMk/>
          <pc:sldMk cId="3290228482" sldId="551"/>
        </pc:sldMkLst>
        <pc:spChg chg="mod">
          <ac:chgData name="LEONEL ANDRES SOTO HERRERA" userId="57c0263d7f32ca92" providerId="LiveId" clId="{5693BA2F-4ED5-47DB-9DB1-0D63AC152DFE}" dt="2023-03-06T18:45:29.342" v="3453" actId="20577"/>
          <ac:spMkLst>
            <pc:docMk/>
            <pc:sldMk cId="3290228482" sldId="551"/>
            <ac:spMk id="3" creationId="{49FEC99A-E1AC-4151-AA84-A4A04F0FB054}"/>
          </ac:spMkLst>
        </pc:spChg>
        <pc:spChg chg="mod">
          <ac:chgData name="LEONEL ANDRES SOTO HERRERA" userId="57c0263d7f32ca92" providerId="LiveId" clId="{5693BA2F-4ED5-47DB-9DB1-0D63AC152DFE}" dt="2023-03-06T18:48:34.989" v="3462" actId="6549"/>
          <ac:spMkLst>
            <pc:docMk/>
            <pc:sldMk cId="3290228482" sldId="551"/>
            <ac:spMk id="21" creationId="{499E93BA-4713-9152-1423-100999F0D9FA}"/>
          </ac:spMkLst>
        </pc:spChg>
        <pc:picChg chg="add mod">
          <ac:chgData name="LEONEL ANDRES SOTO HERRERA" userId="57c0263d7f32ca92" providerId="LiveId" clId="{5693BA2F-4ED5-47DB-9DB1-0D63AC152DFE}" dt="2023-03-06T18:47:08.484" v="3457" actId="14100"/>
          <ac:picMkLst>
            <pc:docMk/>
            <pc:sldMk cId="3290228482" sldId="551"/>
            <ac:picMk id="5" creationId="{593998CB-9D86-C406-1BAF-6B564AD4729A}"/>
          </ac:picMkLst>
        </pc:picChg>
        <pc:picChg chg="del">
          <ac:chgData name="LEONEL ANDRES SOTO HERRERA" userId="57c0263d7f32ca92" providerId="LiveId" clId="{5693BA2F-4ED5-47DB-9DB1-0D63AC152DFE}" dt="2023-03-06T18:52:49.744" v="3468" actId="478"/>
          <ac:picMkLst>
            <pc:docMk/>
            <pc:sldMk cId="3290228482" sldId="551"/>
            <ac:picMk id="6" creationId="{4529D523-7384-6DE6-7C36-ECCE0E76B0DA}"/>
          </ac:picMkLst>
        </pc:picChg>
        <pc:picChg chg="add mod">
          <ac:chgData name="LEONEL ANDRES SOTO HERRERA" userId="57c0263d7f32ca92" providerId="LiveId" clId="{5693BA2F-4ED5-47DB-9DB1-0D63AC152DFE}" dt="2023-03-06T18:52:52.974" v="3470" actId="1076"/>
          <ac:picMkLst>
            <pc:docMk/>
            <pc:sldMk cId="3290228482" sldId="551"/>
            <ac:picMk id="8" creationId="{03977E11-1A03-48C1-951B-A20B705DD662}"/>
          </ac:picMkLst>
        </pc:picChg>
        <pc:picChg chg="add mod">
          <ac:chgData name="LEONEL ANDRES SOTO HERRERA" userId="57c0263d7f32ca92" providerId="LiveId" clId="{5693BA2F-4ED5-47DB-9DB1-0D63AC152DFE}" dt="2023-03-06T18:54:27.104" v="3476" actId="14100"/>
          <ac:picMkLst>
            <pc:docMk/>
            <pc:sldMk cId="3290228482" sldId="551"/>
            <ac:picMk id="10" creationId="{5385094C-AEB4-4CC6-F706-EBD9C306D497}"/>
          </ac:picMkLst>
        </pc:picChg>
        <pc:picChg chg="del">
          <ac:chgData name="LEONEL ANDRES SOTO HERRERA" userId="57c0263d7f32ca92" providerId="LiveId" clId="{5693BA2F-4ED5-47DB-9DB1-0D63AC152DFE}" dt="2023-03-06T18:45:47.933" v="3454" actId="478"/>
          <ac:picMkLst>
            <pc:docMk/>
            <pc:sldMk cId="3290228482" sldId="551"/>
            <ac:picMk id="13" creationId="{70932ED5-7AC2-E975-10F6-7BB3494D2913}"/>
          </ac:picMkLst>
        </pc:picChg>
        <pc:picChg chg="del">
          <ac:chgData name="LEONEL ANDRES SOTO HERRERA" userId="57c0263d7f32ca92" providerId="LiveId" clId="{5693BA2F-4ED5-47DB-9DB1-0D63AC152DFE}" dt="2023-03-06T18:48:50.255" v="3463" actId="478"/>
          <ac:picMkLst>
            <pc:docMk/>
            <pc:sldMk cId="3290228482" sldId="551"/>
            <ac:picMk id="15" creationId="{A1B34D6D-DC39-6E2F-4695-F518F36B8CDE}"/>
          </ac:picMkLst>
        </pc:picChg>
        <pc:picChg chg="del">
          <ac:chgData name="LEONEL ANDRES SOTO HERRERA" userId="57c0263d7f32ca92" providerId="LiveId" clId="{5693BA2F-4ED5-47DB-9DB1-0D63AC152DFE}" dt="2023-03-06T18:48:52.579" v="3464" actId="478"/>
          <ac:picMkLst>
            <pc:docMk/>
            <pc:sldMk cId="3290228482" sldId="551"/>
            <ac:picMk id="17" creationId="{163342DE-A895-1F92-DB66-02254809908C}"/>
          </ac:picMkLst>
        </pc:picChg>
      </pc:sldChg>
      <pc:sldChg chg="addSp delSp modSp add mod">
        <pc:chgData name="LEONEL ANDRES SOTO HERRERA" userId="57c0263d7f32ca92" providerId="LiveId" clId="{5693BA2F-4ED5-47DB-9DB1-0D63AC152DFE}" dt="2023-03-06T18:57:08.559" v="3682" actId="1076"/>
        <pc:sldMkLst>
          <pc:docMk/>
          <pc:sldMk cId="4279256234" sldId="552"/>
        </pc:sldMkLst>
        <pc:spChg chg="mod">
          <ac:chgData name="LEONEL ANDRES SOTO HERRERA" userId="57c0263d7f32ca92" providerId="LiveId" clId="{5693BA2F-4ED5-47DB-9DB1-0D63AC152DFE}" dt="2023-03-06T18:56:03.857" v="3554" actId="14100"/>
          <ac:spMkLst>
            <pc:docMk/>
            <pc:sldMk cId="4279256234" sldId="552"/>
            <ac:spMk id="3" creationId="{49FEC99A-E1AC-4151-AA84-A4A04F0FB054}"/>
          </ac:spMkLst>
        </pc:spChg>
        <pc:spChg chg="add mod">
          <ac:chgData name="LEONEL ANDRES SOTO HERRERA" userId="57c0263d7f32ca92" providerId="LiveId" clId="{5693BA2F-4ED5-47DB-9DB1-0D63AC152DFE}" dt="2023-03-06T18:57:01.384" v="3681" actId="20577"/>
          <ac:spMkLst>
            <pc:docMk/>
            <pc:sldMk cId="4279256234" sldId="552"/>
            <ac:spMk id="11" creationId="{BF88405F-DF1E-FA33-5DE2-039FB4337310}"/>
          </ac:spMkLst>
        </pc:spChg>
        <pc:spChg chg="del mod">
          <ac:chgData name="LEONEL ANDRES SOTO HERRERA" userId="57c0263d7f32ca92" providerId="LiveId" clId="{5693BA2F-4ED5-47DB-9DB1-0D63AC152DFE}" dt="2023-03-06T18:54:56.923" v="3523" actId="478"/>
          <ac:spMkLst>
            <pc:docMk/>
            <pc:sldMk cId="4279256234" sldId="552"/>
            <ac:spMk id="21" creationId="{499E93BA-4713-9152-1423-100999F0D9FA}"/>
          </ac:spMkLst>
        </pc:spChg>
        <pc:picChg chg="del">
          <ac:chgData name="LEONEL ANDRES SOTO HERRERA" userId="57c0263d7f32ca92" providerId="LiveId" clId="{5693BA2F-4ED5-47DB-9DB1-0D63AC152DFE}" dt="2023-03-06T18:54:52.336" v="3517" actId="478"/>
          <ac:picMkLst>
            <pc:docMk/>
            <pc:sldMk cId="4279256234" sldId="552"/>
            <ac:picMk id="4" creationId="{E79A197E-8A8C-E1E9-1C59-9AA007E27F93}"/>
          </ac:picMkLst>
        </pc:picChg>
        <pc:picChg chg="del">
          <ac:chgData name="LEONEL ANDRES SOTO HERRERA" userId="57c0263d7f32ca92" providerId="LiveId" clId="{5693BA2F-4ED5-47DB-9DB1-0D63AC152DFE}" dt="2023-03-06T18:54:54.977" v="3521" actId="478"/>
          <ac:picMkLst>
            <pc:docMk/>
            <pc:sldMk cId="4279256234" sldId="552"/>
            <ac:picMk id="5" creationId="{593998CB-9D86-C406-1BAF-6B564AD4729A}"/>
          </ac:picMkLst>
        </pc:picChg>
        <pc:picChg chg="add del">
          <ac:chgData name="LEONEL ANDRES SOTO HERRERA" userId="57c0263d7f32ca92" providerId="LiveId" clId="{5693BA2F-4ED5-47DB-9DB1-0D63AC152DFE}" dt="2023-03-06T18:55:25.014" v="3525" actId="22"/>
          <ac:picMkLst>
            <pc:docMk/>
            <pc:sldMk cId="4279256234" sldId="552"/>
            <ac:picMk id="6" creationId="{5AD81CD4-CB40-49A4-2711-0E4AF3AAB78D}"/>
          </ac:picMkLst>
        </pc:picChg>
        <pc:picChg chg="del">
          <ac:chgData name="LEONEL ANDRES SOTO HERRERA" userId="57c0263d7f32ca92" providerId="LiveId" clId="{5693BA2F-4ED5-47DB-9DB1-0D63AC152DFE}" dt="2023-03-06T18:54:52.974" v="3518" actId="478"/>
          <ac:picMkLst>
            <pc:docMk/>
            <pc:sldMk cId="4279256234" sldId="552"/>
            <ac:picMk id="8" creationId="{03977E11-1A03-48C1-951B-A20B705DD662}"/>
          </ac:picMkLst>
        </pc:picChg>
        <pc:picChg chg="add mod">
          <ac:chgData name="LEONEL ANDRES SOTO HERRERA" userId="57c0263d7f32ca92" providerId="LiveId" clId="{5693BA2F-4ED5-47DB-9DB1-0D63AC152DFE}" dt="2023-03-06T18:57:08.559" v="3682" actId="1076"/>
          <ac:picMkLst>
            <pc:docMk/>
            <pc:sldMk cId="4279256234" sldId="552"/>
            <ac:picMk id="9" creationId="{E1B403D8-73EB-6AA3-0486-354FF162DC73}"/>
          </ac:picMkLst>
        </pc:picChg>
        <pc:picChg chg="del">
          <ac:chgData name="LEONEL ANDRES SOTO HERRERA" userId="57c0263d7f32ca92" providerId="LiveId" clId="{5693BA2F-4ED5-47DB-9DB1-0D63AC152DFE}" dt="2023-03-06T18:54:53.509" v="3519" actId="478"/>
          <ac:picMkLst>
            <pc:docMk/>
            <pc:sldMk cId="4279256234" sldId="552"/>
            <ac:picMk id="10" creationId="{5385094C-AEB4-4CC6-F706-EBD9C306D497}"/>
          </ac:picMkLst>
        </pc:picChg>
        <pc:picChg chg="del">
          <ac:chgData name="LEONEL ANDRES SOTO HERRERA" userId="57c0263d7f32ca92" providerId="LiveId" clId="{5693BA2F-4ED5-47DB-9DB1-0D63AC152DFE}" dt="2023-03-06T18:54:54.339" v="3520" actId="478"/>
          <ac:picMkLst>
            <pc:docMk/>
            <pc:sldMk cId="4279256234" sldId="552"/>
            <ac:picMk id="19" creationId="{C109FC30-050A-6B0D-38EA-52AAB301F787}"/>
          </ac:picMkLst>
        </pc:picChg>
      </pc:sldChg>
      <pc:sldChg chg="addSp delSp modSp add mod">
        <pc:chgData name="LEONEL ANDRES SOTO HERRERA" userId="57c0263d7f32ca92" providerId="LiveId" clId="{5693BA2F-4ED5-47DB-9DB1-0D63AC152DFE}" dt="2023-03-06T19:19:51.430" v="3804" actId="1076"/>
        <pc:sldMkLst>
          <pc:docMk/>
          <pc:sldMk cId="669489287" sldId="553"/>
        </pc:sldMkLst>
        <pc:spChg chg="mod">
          <ac:chgData name="LEONEL ANDRES SOTO HERRERA" userId="57c0263d7f32ca92" providerId="LiveId" clId="{5693BA2F-4ED5-47DB-9DB1-0D63AC152DFE}" dt="2023-03-06T19:19:38.576" v="3797" actId="1076"/>
          <ac:spMkLst>
            <pc:docMk/>
            <pc:sldMk cId="669489287" sldId="553"/>
            <ac:spMk id="3" creationId="{49FEC99A-E1AC-4151-AA84-A4A04F0FB054}"/>
          </ac:spMkLst>
        </pc:spChg>
        <pc:spChg chg="del mod">
          <ac:chgData name="LEONEL ANDRES SOTO HERRERA" userId="57c0263d7f32ca92" providerId="LiveId" clId="{5693BA2F-4ED5-47DB-9DB1-0D63AC152DFE}" dt="2023-03-06T19:02:35.493" v="3774" actId="478"/>
          <ac:spMkLst>
            <pc:docMk/>
            <pc:sldMk cId="669489287" sldId="553"/>
            <ac:spMk id="11" creationId="{BF88405F-DF1E-FA33-5DE2-039FB4337310}"/>
          </ac:spMkLst>
        </pc:spChg>
        <pc:picChg chg="add del">
          <ac:chgData name="LEONEL ANDRES SOTO HERRERA" userId="57c0263d7f32ca92" providerId="LiveId" clId="{5693BA2F-4ED5-47DB-9DB1-0D63AC152DFE}" dt="2023-03-06T19:05:22.683" v="3779" actId="22"/>
          <ac:picMkLst>
            <pc:docMk/>
            <pc:sldMk cId="669489287" sldId="553"/>
            <ac:picMk id="4" creationId="{29885C7D-0DD4-3023-4FDE-4F30A47B84F0}"/>
          </ac:picMkLst>
        </pc:picChg>
        <pc:picChg chg="add mod">
          <ac:chgData name="LEONEL ANDRES SOTO HERRERA" userId="57c0263d7f32ca92" providerId="LiveId" clId="{5693BA2F-4ED5-47DB-9DB1-0D63AC152DFE}" dt="2023-03-06T19:19:41.593" v="3798" actId="14100"/>
          <ac:picMkLst>
            <pc:docMk/>
            <pc:sldMk cId="669489287" sldId="553"/>
            <ac:picMk id="6" creationId="{C5B8A6B2-B2F9-1945-DEEF-E72B03FC675A}"/>
          </ac:picMkLst>
        </pc:picChg>
        <pc:picChg chg="add mod">
          <ac:chgData name="LEONEL ANDRES SOTO HERRERA" userId="57c0263d7f32ca92" providerId="LiveId" clId="{5693BA2F-4ED5-47DB-9DB1-0D63AC152DFE}" dt="2023-03-06T19:19:44.787" v="3800" actId="14100"/>
          <ac:picMkLst>
            <pc:docMk/>
            <pc:sldMk cId="669489287" sldId="553"/>
            <ac:picMk id="8" creationId="{7099FEC2-12D7-CF56-9FAE-309EA02A0099}"/>
          </ac:picMkLst>
        </pc:picChg>
        <pc:picChg chg="del">
          <ac:chgData name="LEONEL ANDRES SOTO HERRERA" userId="57c0263d7f32ca92" providerId="LiveId" clId="{5693BA2F-4ED5-47DB-9DB1-0D63AC152DFE}" dt="2023-03-06T19:02:37.133" v="3775" actId="478"/>
          <ac:picMkLst>
            <pc:docMk/>
            <pc:sldMk cId="669489287" sldId="553"/>
            <ac:picMk id="9" creationId="{E1B403D8-73EB-6AA3-0486-354FF162DC73}"/>
          </ac:picMkLst>
        </pc:picChg>
        <pc:picChg chg="add mod">
          <ac:chgData name="LEONEL ANDRES SOTO HERRERA" userId="57c0263d7f32ca92" providerId="LiveId" clId="{5693BA2F-4ED5-47DB-9DB1-0D63AC152DFE}" dt="2023-03-06T19:19:51.430" v="3804" actId="1076"/>
          <ac:picMkLst>
            <pc:docMk/>
            <pc:sldMk cId="669489287" sldId="553"/>
            <ac:picMk id="12" creationId="{0A00C2C6-B9A1-5BB9-C909-499B9DD3F4B3}"/>
          </ac:picMkLst>
        </pc:picChg>
      </pc:sldChg>
      <pc:sldChg chg="addSp delSp modSp add mod ord">
        <pc:chgData name="LEONEL ANDRES SOTO HERRERA" userId="57c0263d7f32ca92" providerId="LiveId" clId="{5693BA2F-4ED5-47DB-9DB1-0D63AC152DFE}" dt="2023-03-07T19:16:36.861" v="3829"/>
        <pc:sldMkLst>
          <pc:docMk/>
          <pc:sldMk cId="2764453908" sldId="554"/>
        </pc:sldMkLst>
        <pc:spChg chg="mod">
          <ac:chgData name="LEONEL ANDRES SOTO HERRERA" userId="57c0263d7f32ca92" providerId="LiveId" clId="{5693BA2F-4ED5-47DB-9DB1-0D63AC152DFE}" dt="2023-03-07T19:16:34.174" v="3827" actId="14100"/>
          <ac:spMkLst>
            <pc:docMk/>
            <pc:sldMk cId="2764453908" sldId="554"/>
            <ac:spMk id="2" creationId="{A7B30A51-9A7E-6C60-B101-70ADF5869212}"/>
          </ac:spMkLst>
        </pc:spChg>
        <pc:spChg chg="del">
          <ac:chgData name="LEONEL ANDRES SOTO HERRERA" userId="57c0263d7f32ca92" providerId="LiveId" clId="{5693BA2F-4ED5-47DB-9DB1-0D63AC152DFE}" dt="2023-03-07T19:16:18.377" v="3812" actId="478"/>
          <ac:spMkLst>
            <pc:docMk/>
            <pc:sldMk cId="2764453908" sldId="554"/>
            <ac:spMk id="8" creationId="{5A9EEFA2-7944-8B0A-D6C1-9D71A8DFCD36}"/>
          </ac:spMkLst>
        </pc:spChg>
        <pc:picChg chg="add mod">
          <ac:chgData name="LEONEL ANDRES SOTO HERRERA" userId="57c0263d7f32ca92" providerId="LiveId" clId="{5693BA2F-4ED5-47DB-9DB1-0D63AC152DFE}" dt="2023-03-07T19:16:16.033" v="3811" actId="14100"/>
          <ac:picMkLst>
            <pc:docMk/>
            <pc:sldMk cId="2764453908" sldId="554"/>
            <ac:picMk id="4" creationId="{FAE41800-0EFF-B257-54A9-2BBAF39D127C}"/>
          </ac:picMkLst>
        </pc:picChg>
        <pc:picChg chg="del">
          <ac:chgData name="LEONEL ANDRES SOTO HERRERA" userId="57c0263d7f32ca92" providerId="LiveId" clId="{5693BA2F-4ED5-47DB-9DB1-0D63AC152DFE}" dt="2023-03-07T19:16:08.455" v="3807" actId="478"/>
          <ac:picMkLst>
            <pc:docMk/>
            <pc:sldMk cId="2764453908" sldId="554"/>
            <ac:picMk id="6" creationId="{C4A077A8-EAD7-501D-011B-C996B4C8BFA6}"/>
          </ac:picMkLst>
        </pc:picChg>
      </pc:sldChg>
    </pc:docChg>
  </pc:docChgLst>
  <pc:docChgLst>
    <pc:chgData name="LEONEL ANDRES SOTO HERRERA" userId="57c0263d7f32ca92" providerId="LiveId" clId="{19DF050A-F84E-41FC-B196-44C2220FAD17}"/>
    <pc:docChg chg="undo redo custSel addSld modSld sldOrd">
      <pc:chgData name="LEONEL ANDRES SOTO HERRERA" userId="57c0263d7f32ca92" providerId="LiveId" clId="{19DF050A-F84E-41FC-B196-44C2220FAD17}" dt="2023-02-07T20:04:25.995" v="264" actId="1076"/>
      <pc:docMkLst>
        <pc:docMk/>
      </pc:docMkLst>
      <pc:sldChg chg="modSp mod">
        <pc:chgData name="LEONEL ANDRES SOTO HERRERA" userId="57c0263d7f32ca92" providerId="LiveId" clId="{19DF050A-F84E-41FC-B196-44C2220FAD17}" dt="2023-02-06T18:32:03.527" v="104" actId="1076"/>
        <pc:sldMkLst>
          <pc:docMk/>
          <pc:sldMk cId="2424216221" sldId="267"/>
        </pc:sldMkLst>
        <pc:spChg chg="mod">
          <ac:chgData name="LEONEL ANDRES SOTO HERRERA" userId="57c0263d7f32ca92" providerId="LiveId" clId="{19DF050A-F84E-41FC-B196-44C2220FAD17}" dt="2023-02-06T18:31:57.121" v="101" actId="1076"/>
          <ac:spMkLst>
            <pc:docMk/>
            <pc:sldMk cId="2424216221" sldId="267"/>
            <ac:spMk id="2" creationId="{A7B30A51-9A7E-6C60-B101-70ADF5869212}"/>
          </ac:spMkLst>
        </pc:spChg>
        <pc:picChg chg="mod">
          <ac:chgData name="LEONEL ANDRES SOTO HERRERA" userId="57c0263d7f32ca92" providerId="LiveId" clId="{19DF050A-F84E-41FC-B196-44C2220FAD17}" dt="2023-02-06T18:32:03.527" v="104" actId="1076"/>
          <ac:picMkLst>
            <pc:docMk/>
            <pc:sldMk cId="2424216221" sldId="267"/>
            <ac:picMk id="4" creationId="{B2191ACD-A7F3-F004-311B-735C3A507606}"/>
          </ac:picMkLst>
        </pc:picChg>
      </pc:sldChg>
      <pc:sldChg chg="modSp mod">
        <pc:chgData name="LEONEL ANDRES SOTO HERRERA" userId="57c0263d7f32ca92" providerId="LiveId" clId="{19DF050A-F84E-41FC-B196-44C2220FAD17}" dt="2023-02-06T16:21:22.821" v="97" actId="1076"/>
        <pc:sldMkLst>
          <pc:docMk/>
          <pc:sldMk cId="652440897" sldId="268"/>
        </pc:sldMkLst>
        <pc:spChg chg="mod">
          <ac:chgData name="LEONEL ANDRES SOTO HERRERA" userId="57c0263d7f32ca92" providerId="LiveId" clId="{19DF050A-F84E-41FC-B196-44C2220FAD17}" dt="2023-02-06T16:21:14.951" v="94" actId="27636"/>
          <ac:spMkLst>
            <pc:docMk/>
            <pc:sldMk cId="652440897" sldId="268"/>
            <ac:spMk id="2" creationId="{A7B30A51-9A7E-6C60-B101-70ADF5869212}"/>
          </ac:spMkLst>
        </pc:spChg>
        <pc:picChg chg="mod">
          <ac:chgData name="LEONEL ANDRES SOTO HERRERA" userId="57c0263d7f32ca92" providerId="LiveId" clId="{19DF050A-F84E-41FC-B196-44C2220FAD17}" dt="2023-02-06T16:21:22.821" v="97" actId="1076"/>
          <ac:picMkLst>
            <pc:docMk/>
            <pc:sldMk cId="652440897" sldId="268"/>
            <ac:picMk id="5" creationId="{40D6A618-85ED-7C5A-F8CF-0D69762277C8}"/>
          </ac:picMkLst>
        </pc:picChg>
      </pc:sldChg>
      <pc:sldChg chg="addSp modSp mod">
        <pc:chgData name="LEONEL ANDRES SOTO HERRERA" userId="57c0263d7f32ca92" providerId="LiveId" clId="{19DF050A-F84E-41FC-B196-44C2220FAD17}" dt="2023-02-06T22:57:44.919" v="159" actId="14100"/>
        <pc:sldMkLst>
          <pc:docMk/>
          <pc:sldMk cId="1517883230" sldId="270"/>
        </pc:sldMkLst>
        <pc:spChg chg="mod">
          <ac:chgData name="LEONEL ANDRES SOTO HERRERA" userId="57c0263d7f32ca92" providerId="LiveId" clId="{19DF050A-F84E-41FC-B196-44C2220FAD17}" dt="2023-02-06T22:53:09.938" v="111" actId="1076"/>
          <ac:spMkLst>
            <pc:docMk/>
            <pc:sldMk cId="1517883230" sldId="270"/>
            <ac:spMk id="2" creationId="{A7B30A51-9A7E-6C60-B101-70ADF5869212}"/>
          </ac:spMkLst>
        </pc:spChg>
        <pc:picChg chg="add mod modCrop">
          <ac:chgData name="LEONEL ANDRES SOTO HERRERA" userId="57c0263d7f32ca92" providerId="LiveId" clId="{19DF050A-F84E-41FC-B196-44C2220FAD17}" dt="2023-02-06T22:57:35.682" v="155" actId="14100"/>
          <ac:picMkLst>
            <pc:docMk/>
            <pc:sldMk cId="1517883230" sldId="270"/>
            <ac:picMk id="4" creationId="{709B2942-AEC9-3060-9098-14AC25651CDA}"/>
          </ac:picMkLst>
        </pc:picChg>
        <pc:picChg chg="add mod">
          <ac:chgData name="LEONEL ANDRES SOTO HERRERA" userId="57c0263d7f32ca92" providerId="LiveId" clId="{19DF050A-F84E-41FC-B196-44C2220FAD17}" dt="2023-02-06T22:57:41.447" v="157" actId="14100"/>
          <ac:picMkLst>
            <pc:docMk/>
            <pc:sldMk cId="1517883230" sldId="270"/>
            <ac:picMk id="6" creationId="{83280032-8D52-AE30-28C5-4290659E5434}"/>
          </ac:picMkLst>
        </pc:picChg>
        <pc:picChg chg="add mod">
          <ac:chgData name="LEONEL ANDRES SOTO HERRERA" userId="57c0263d7f32ca92" providerId="LiveId" clId="{19DF050A-F84E-41FC-B196-44C2220FAD17}" dt="2023-02-06T22:57:31.658" v="153" actId="1076"/>
          <ac:picMkLst>
            <pc:docMk/>
            <pc:sldMk cId="1517883230" sldId="270"/>
            <ac:picMk id="8" creationId="{0A21B154-1F18-8A9D-4AF7-F0AB47503022}"/>
          </ac:picMkLst>
        </pc:picChg>
        <pc:picChg chg="add mod modCrop">
          <ac:chgData name="LEONEL ANDRES SOTO HERRERA" userId="57c0263d7f32ca92" providerId="LiveId" clId="{19DF050A-F84E-41FC-B196-44C2220FAD17}" dt="2023-02-06T22:57:44.919" v="159" actId="14100"/>
          <ac:picMkLst>
            <pc:docMk/>
            <pc:sldMk cId="1517883230" sldId="270"/>
            <ac:picMk id="10" creationId="{42D95256-9951-E1E6-4500-3F8D6B343109}"/>
          </ac:picMkLst>
        </pc:picChg>
      </pc:sldChg>
      <pc:sldChg chg="add ord">
        <pc:chgData name="LEONEL ANDRES SOTO HERRERA" userId="57c0263d7f32ca92" providerId="LiveId" clId="{19DF050A-F84E-41FC-B196-44C2220FAD17}" dt="2023-02-06T15:50:05.201" v="35"/>
        <pc:sldMkLst>
          <pc:docMk/>
          <pc:sldMk cId="2402398680" sldId="436"/>
        </pc:sldMkLst>
      </pc:sldChg>
      <pc:sldChg chg="add">
        <pc:chgData name="LEONEL ANDRES SOTO HERRERA" userId="57c0263d7f32ca92" providerId="LiveId" clId="{19DF050A-F84E-41FC-B196-44C2220FAD17}" dt="2023-02-06T15:50:23.587" v="37"/>
        <pc:sldMkLst>
          <pc:docMk/>
          <pc:sldMk cId="997503410" sldId="437"/>
        </pc:sldMkLst>
      </pc:sldChg>
      <pc:sldChg chg="add">
        <pc:chgData name="LEONEL ANDRES SOTO HERRERA" userId="57c0263d7f32ca92" providerId="LiveId" clId="{19DF050A-F84E-41FC-B196-44C2220FAD17}" dt="2023-02-06T15:50:12.087" v="36"/>
        <pc:sldMkLst>
          <pc:docMk/>
          <pc:sldMk cId="258777143" sldId="458"/>
        </pc:sldMkLst>
      </pc:sldChg>
      <pc:sldChg chg="modSp add mod ord">
        <pc:chgData name="LEONEL ANDRES SOTO HERRERA" userId="57c0263d7f32ca92" providerId="LiveId" clId="{19DF050A-F84E-41FC-B196-44C2220FAD17}" dt="2023-02-06T22:58:17.351" v="163"/>
        <pc:sldMkLst>
          <pc:docMk/>
          <pc:sldMk cId="915957152" sldId="459"/>
        </pc:sldMkLst>
        <pc:spChg chg="mod">
          <ac:chgData name="LEONEL ANDRES SOTO HERRERA" userId="57c0263d7f32ca92" providerId="LiveId" clId="{19DF050A-F84E-41FC-B196-44C2220FAD17}" dt="2023-02-06T15:57:53.646" v="90" actId="14100"/>
          <ac:spMkLst>
            <pc:docMk/>
            <pc:sldMk cId="915957152" sldId="459"/>
            <ac:spMk id="5" creationId="{41EE7D12-C64B-1380-CF9A-43EEB88F4E3C}"/>
          </ac:spMkLst>
        </pc:spChg>
      </pc:sldChg>
      <pc:sldChg chg="delSp modSp add mod ord">
        <pc:chgData name="LEONEL ANDRES SOTO HERRERA" userId="57c0263d7f32ca92" providerId="LiveId" clId="{19DF050A-F84E-41FC-B196-44C2220FAD17}" dt="2023-02-07T20:04:25.995" v="264" actId="1076"/>
        <pc:sldMkLst>
          <pc:docMk/>
          <pc:sldMk cId="3795069055" sldId="460"/>
        </pc:sldMkLst>
        <pc:spChg chg="mod">
          <ac:chgData name="LEONEL ANDRES SOTO HERRERA" userId="57c0263d7f32ca92" providerId="LiveId" clId="{19DF050A-F84E-41FC-B196-44C2220FAD17}" dt="2023-02-07T20:04:25.995" v="264" actId="1076"/>
          <ac:spMkLst>
            <pc:docMk/>
            <pc:sldMk cId="3795069055" sldId="460"/>
            <ac:spMk id="2" creationId="{81C7BD99-3071-425A-A915-6C2DAFAC9C4F}"/>
          </ac:spMkLst>
        </pc:spChg>
        <pc:spChg chg="mod">
          <ac:chgData name="LEONEL ANDRES SOTO HERRERA" userId="57c0263d7f32ca92" providerId="LiveId" clId="{19DF050A-F84E-41FC-B196-44C2220FAD17}" dt="2023-02-06T15:48:34.348" v="4" actId="27636"/>
          <ac:spMkLst>
            <pc:docMk/>
            <pc:sldMk cId="3795069055" sldId="460"/>
            <ac:spMk id="3" creationId="{207EBDF6-DB96-40FB-A26B-0EB927D65E58}"/>
          </ac:spMkLst>
        </pc:spChg>
        <pc:spChg chg="mod">
          <ac:chgData name="LEONEL ANDRES SOTO HERRERA" userId="57c0263d7f32ca92" providerId="LiveId" clId="{19DF050A-F84E-41FC-B196-44C2220FAD17}" dt="2023-02-06T15:49:01.388" v="32" actId="20577"/>
          <ac:spMkLst>
            <pc:docMk/>
            <pc:sldMk cId="3795069055" sldId="460"/>
            <ac:spMk id="7" creationId="{AFC08BAF-8B8F-451E-B992-E2DCAEF27167}"/>
          </ac:spMkLst>
        </pc:spChg>
        <pc:picChg chg="del">
          <ac:chgData name="LEONEL ANDRES SOTO HERRERA" userId="57c0263d7f32ca92" providerId="LiveId" clId="{19DF050A-F84E-41FC-B196-44C2220FAD17}" dt="2023-02-06T15:48:38.582" v="7" actId="478"/>
          <ac:picMkLst>
            <pc:docMk/>
            <pc:sldMk cId="3795069055" sldId="460"/>
            <ac:picMk id="5" creationId="{F77EE19B-A43E-76BD-00D1-A8EF4E078B71}"/>
          </ac:picMkLst>
        </pc:picChg>
      </pc:sldChg>
      <pc:sldChg chg="addSp delSp modSp add mod">
        <pc:chgData name="LEONEL ANDRES SOTO HERRERA" userId="57c0263d7f32ca92" providerId="LiveId" clId="{19DF050A-F84E-41FC-B196-44C2220FAD17}" dt="2023-02-06T15:56:49.435" v="79" actId="1076"/>
        <pc:sldMkLst>
          <pc:docMk/>
          <pc:sldMk cId="773544088" sldId="461"/>
        </pc:sldMkLst>
        <pc:spChg chg="mod">
          <ac:chgData name="LEONEL ANDRES SOTO HERRERA" userId="57c0263d7f32ca92" providerId="LiveId" clId="{19DF050A-F84E-41FC-B196-44C2220FAD17}" dt="2023-02-06T15:56:37.142" v="78" actId="1076"/>
          <ac:spMkLst>
            <pc:docMk/>
            <pc:sldMk cId="773544088" sldId="461"/>
            <ac:spMk id="2" creationId="{A7B30A51-9A7E-6C60-B101-70ADF5869212}"/>
          </ac:spMkLst>
        </pc:spChg>
        <pc:spChg chg="mod">
          <ac:chgData name="LEONEL ANDRES SOTO HERRERA" userId="57c0263d7f32ca92" providerId="LiveId" clId="{19DF050A-F84E-41FC-B196-44C2220FAD17}" dt="2023-02-06T15:56:17.290" v="75" actId="1076"/>
          <ac:spMkLst>
            <pc:docMk/>
            <pc:sldMk cId="773544088" sldId="461"/>
            <ac:spMk id="8" creationId="{5A9EEFA2-7944-8B0A-D6C1-9D71A8DFCD36}"/>
          </ac:spMkLst>
        </pc:spChg>
        <pc:picChg chg="add mod">
          <ac:chgData name="LEONEL ANDRES SOTO HERRERA" userId="57c0263d7f32ca92" providerId="LiveId" clId="{19DF050A-F84E-41FC-B196-44C2220FAD17}" dt="2023-02-06T15:56:49.435" v="79" actId="1076"/>
          <ac:picMkLst>
            <pc:docMk/>
            <pc:sldMk cId="773544088" sldId="461"/>
            <ac:picMk id="4" creationId="{74223B6F-E6F1-282B-20E9-D096BB0695CB}"/>
          </ac:picMkLst>
        </pc:picChg>
        <pc:picChg chg="del mod">
          <ac:chgData name="LEONEL ANDRES SOTO HERRERA" userId="57c0263d7f32ca92" providerId="LiveId" clId="{19DF050A-F84E-41FC-B196-44C2220FAD17}" dt="2023-02-06T15:54:39.588" v="70" actId="478"/>
          <ac:picMkLst>
            <pc:docMk/>
            <pc:sldMk cId="773544088" sldId="461"/>
            <ac:picMk id="6" creationId="{C4A077A8-EAD7-501D-011B-C996B4C8BFA6}"/>
          </ac:picMkLst>
        </pc:picChg>
      </pc:sldChg>
      <pc:sldChg chg="add">
        <pc:chgData name="LEONEL ANDRES SOTO HERRERA" userId="57c0263d7f32ca92" providerId="LiveId" clId="{19DF050A-F84E-41FC-B196-44C2220FAD17}" dt="2023-02-06T15:58:36.722" v="91" actId="2890"/>
        <pc:sldMkLst>
          <pc:docMk/>
          <pc:sldMk cId="1177861170" sldId="462"/>
        </pc:sldMkLst>
      </pc:sldChg>
      <pc:sldChg chg="addSp delSp modSp add mod">
        <pc:chgData name="LEONEL ANDRES SOTO HERRERA" userId="57c0263d7f32ca92" providerId="LiveId" clId="{19DF050A-F84E-41FC-B196-44C2220FAD17}" dt="2023-02-06T23:00:32.779" v="224" actId="1076"/>
        <pc:sldMkLst>
          <pc:docMk/>
          <pc:sldMk cId="3685949150" sldId="463"/>
        </pc:sldMkLst>
        <pc:spChg chg="del">
          <ac:chgData name="LEONEL ANDRES SOTO HERRERA" userId="57c0263d7f32ca92" providerId="LiveId" clId="{19DF050A-F84E-41FC-B196-44C2220FAD17}" dt="2023-02-06T22:59:19.370" v="208" actId="478"/>
          <ac:spMkLst>
            <pc:docMk/>
            <pc:sldMk cId="3685949150" sldId="463"/>
            <ac:spMk id="3" creationId="{1E045368-02D8-FAE9-1EF2-A168E659B9C5}"/>
          </ac:spMkLst>
        </pc:spChg>
        <pc:spChg chg="mod">
          <ac:chgData name="LEONEL ANDRES SOTO HERRERA" userId="57c0263d7f32ca92" providerId="LiveId" clId="{19DF050A-F84E-41FC-B196-44C2220FAD17}" dt="2023-02-06T22:58:53.610" v="177" actId="14100"/>
          <ac:spMkLst>
            <pc:docMk/>
            <pc:sldMk cId="3685949150" sldId="463"/>
            <ac:spMk id="5" creationId="{41EE7D12-C64B-1380-CF9A-43EEB88F4E3C}"/>
          </ac:spMkLst>
        </pc:spChg>
        <pc:spChg chg="del mod">
          <ac:chgData name="LEONEL ANDRES SOTO HERRERA" userId="57c0263d7f32ca92" providerId="LiveId" clId="{19DF050A-F84E-41FC-B196-44C2220FAD17}" dt="2023-02-06T22:59:16.042" v="207" actId="478"/>
          <ac:spMkLst>
            <pc:docMk/>
            <pc:sldMk cId="3685949150" sldId="463"/>
            <ac:spMk id="6" creationId="{1CA31FDE-30FA-514C-1825-5D9DC516BE9D}"/>
          </ac:spMkLst>
        </pc:spChg>
        <pc:spChg chg="mod">
          <ac:chgData name="LEONEL ANDRES SOTO HERRERA" userId="57c0263d7f32ca92" providerId="LiveId" clId="{19DF050A-F84E-41FC-B196-44C2220FAD17}" dt="2023-02-06T23:00:25.388" v="221" actId="1076"/>
          <ac:spMkLst>
            <pc:docMk/>
            <pc:sldMk cId="3685949150" sldId="463"/>
            <ac:spMk id="13" creationId="{2D7BC493-50CA-1D1E-59C0-149E04256038}"/>
          </ac:spMkLst>
        </pc:spChg>
        <pc:spChg chg="mod">
          <ac:chgData name="LEONEL ANDRES SOTO HERRERA" userId="57c0263d7f32ca92" providerId="LiveId" clId="{19DF050A-F84E-41FC-B196-44C2220FAD17}" dt="2023-02-06T22:59:10.881" v="206" actId="20577"/>
          <ac:spMkLst>
            <pc:docMk/>
            <pc:sldMk cId="3685949150" sldId="463"/>
            <ac:spMk id="15" creationId="{40D75591-B6BD-81D9-0F39-8FD7957FCFAE}"/>
          </ac:spMkLst>
        </pc:spChg>
        <pc:picChg chg="add mod modCrop">
          <ac:chgData name="LEONEL ANDRES SOTO HERRERA" userId="57c0263d7f32ca92" providerId="LiveId" clId="{19DF050A-F84E-41FC-B196-44C2220FAD17}" dt="2023-02-06T23:00:32.779" v="224" actId="1076"/>
          <ac:picMkLst>
            <pc:docMk/>
            <pc:sldMk cId="3685949150" sldId="463"/>
            <ac:picMk id="4" creationId="{689432B5-B832-6E86-9B63-DE3D097AF9C9}"/>
          </ac:picMkLst>
        </pc:picChg>
      </pc:sldChg>
      <pc:sldChg chg="addSp delSp modSp add mod">
        <pc:chgData name="LEONEL ANDRES SOTO HERRERA" userId="57c0263d7f32ca92" providerId="LiveId" clId="{19DF050A-F84E-41FC-B196-44C2220FAD17}" dt="2023-02-06T23:41:49.796" v="261" actId="478"/>
        <pc:sldMkLst>
          <pc:docMk/>
          <pc:sldMk cId="88994506" sldId="464"/>
        </pc:sldMkLst>
        <pc:spChg chg="del mod">
          <ac:chgData name="LEONEL ANDRES SOTO HERRERA" userId="57c0263d7f32ca92" providerId="LiveId" clId="{19DF050A-F84E-41FC-B196-44C2220FAD17}" dt="2023-02-06T23:41:10.689" v="251" actId="478"/>
          <ac:spMkLst>
            <pc:docMk/>
            <pc:sldMk cId="88994506" sldId="464"/>
            <ac:spMk id="2" creationId="{A7B30A51-9A7E-6C60-B101-70ADF5869212}"/>
          </ac:spMkLst>
        </pc:spChg>
        <pc:spChg chg="mod">
          <ac:chgData name="LEONEL ANDRES SOTO HERRERA" userId="57c0263d7f32ca92" providerId="LiveId" clId="{19DF050A-F84E-41FC-B196-44C2220FAD17}" dt="2023-02-06T23:35:26.524" v="228" actId="14100"/>
          <ac:spMkLst>
            <pc:docMk/>
            <pc:sldMk cId="88994506" sldId="464"/>
            <ac:spMk id="8" creationId="{5A9EEFA2-7944-8B0A-D6C1-9D71A8DFCD36}"/>
          </ac:spMkLst>
        </pc:spChg>
        <pc:spChg chg="add del mod">
          <ac:chgData name="LEONEL ANDRES SOTO HERRERA" userId="57c0263d7f32ca92" providerId="LiveId" clId="{19DF050A-F84E-41FC-B196-44C2220FAD17}" dt="2023-02-06T23:41:49.796" v="261" actId="478"/>
          <ac:spMkLst>
            <pc:docMk/>
            <pc:sldMk cId="88994506" sldId="464"/>
            <ac:spMk id="14" creationId="{CE155904-95A3-23C2-A688-3E23430BCB5C}"/>
          </ac:spMkLst>
        </pc:spChg>
        <pc:picChg chg="del">
          <ac:chgData name="LEONEL ANDRES SOTO HERRERA" userId="57c0263d7f32ca92" providerId="LiveId" clId="{19DF050A-F84E-41FC-B196-44C2220FAD17}" dt="2023-02-06T23:35:19.156" v="226" actId="478"/>
          <ac:picMkLst>
            <pc:docMk/>
            <pc:sldMk cId="88994506" sldId="464"/>
            <ac:picMk id="4" creationId="{74223B6F-E6F1-282B-20E9-D096BB0695CB}"/>
          </ac:picMkLst>
        </pc:picChg>
        <pc:picChg chg="add del">
          <ac:chgData name="LEONEL ANDRES SOTO HERRERA" userId="57c0263d7f32ca92" providerId="LiveId" clId="{19DF050A-F84E-41FC-B196-44C2220FAD17}" dt="2023-02-06T23:40:21.405" v="242" actId="478"/>
          <ac:picMkLst>
            <pc:docMk/>
            <pc:sldMk cId="88994506" sldId="464"/>
            <ac:picMk id="5" creationId="{147FE273-4AC0-3506-6EA9-BCFA53237406}"/>
          </ac:picMkLst>
        </pc:picChg>
        <pc:picChg chg="add del mod">
          <ac:chgData name="LEONEL ANDRES SOTO HERRERA" userId="57c0263d7f32ca92" providerId="LiveId" clId="{19DF050A-F84E-41FC-B196-44C2220FAD17}" dt="2023-02-06T23:40:18.264" v="240" actId="22"/>
          <ac:picMkLst>
            <pc:docMk/>
            <pc:sldMk cId="88994506" sldId="464"/>
            <ac:picMk id="7" creationId="{78DF44C0-00CA-88EB-0FAB-BF591BF00953}"/>
          </ac:picMkLst>
        </pc:picChg>
        <pc:picChg chg="add mod">
          <ac:chgData name="LEONEL ANDRES SOTO HERRERA" userId="57c0263d7f32ca92" providerId="LiveId" clId="{19DF050A-F84E-41FC-B196-44C2220FAD17}" dt="2023-02-06T23:41:23.425" v="257" actId="1076"/>
          <ac:picMkLst>
            <pc:docMk/>
            <pc:sldMk cId="88994506" sldId="464"/>
            <ac:picMk id="10" creationId="{CFC6616E-A833-E36B-F907-928553CFB2E8}"/>
          </ac:picMkLst>
        </pc:picChg>
        <pc:picChg chg="add mod">
          <ac:chgData name="LEONEL ANDRES SOTO HERRERA" userId="57c0263d7f32ca92" providerId="LiveId" clId="{19DF050A-F84E-41FC-B196-44C2220FAD17}" dt="2023-02-06T23:41:35.104" v="259" actId="1076"/>
          <ac:picMkLst>
            <pc:docMk/>
            <pc:sldMk cId="88994506" sldId="464"/>
            <ac:picMk id="12" creationId="{DFE27E89-2B57-C2F5-5970-B693CC3D8462}"/>
          </ac:picMkLst>
        </pc:picChg>
      </pc:sldChg>
    </pc:docChg>
  </pc:docChgLst>
  <pc:docChgLst>
    <pc:chgData name="LEONEL ANDRES SOTO HERRERA" userId="57c0263d7f32ca92" providerId="LiveId" clId="{B46460CE-F917-4B2D-A6FE-D3BD912259B6}"/>
    <pc:docChg chg="undo custSel addSld delSld modSld sldOrd">
      <pc:chgData name="LEONEL ANDRES SOTO HERRERA" userId="57c0263d7f32ca92" providerId="LiveId" clId="{B46460CE-F917-4B2D-A6FE-D3BD912259B6}" dt="2023-02-07T04:03:48.124" v="1653" actId="478"/>
      <pc:docMkLst>
        <pc:docMk/>
      </pc:docMkLst>
      <pc:sldChg chg="modSp mod">
        <pc:chgData name="LEONEL ANDRES SOTO HERRERA" userId="57c0263d7f32ca92" providerId="LiveId" clId="{B46460CE-F917-4B2D-A6FE-D3BD912259B6}" dt="2023-02-07T03:53:48.138" v="1493"/>
        <pc:sldMkLst>
          <pc:docMk/>
          <pc:sldMk cId="4098400717" sldId="256"/>
        </pc:sldMkLst>
        <pc:spChg chg="mod">
          <ac:chgData name="LEONEL ANDRES SOTO HERRERA" userId="57c0263d7f32ca92" providerId="LiveId" clId="{B46460CE-F917-4B2D-A6FE-D3BD912259B6}" dt="2023-02-07T02:28:07.465" v="1331" actId="1076"/>
          <ac:spMkLst>
            <pc:docMk/>
            <pc:sldMk cId="4098400717" sldId="256"/>
            <ac:spMk id="2" creationId="{A7B30A51-9A7E-6C60-B101-70ADF5869212}"/>
          </ac:spMkLst>
        </pc:spChg>
        <pc:spChg chg="mod">
          <ac:chgData name="LEONEL ANDRES SOTO HERRERA" userId="57c0263d7f32ca92" providerId="LiveId" clId="{B46460CE-F917-4B2D-A6FE-D3BD912259B6}" dt="2023-02-07T03:53:48.138" v="1493"/>
          <ac:spMkLst>
            <pc:docMk/>
            <pc:sldMk cId="4098400717" sldId="256"/>
            <ac:spMk id="3" creationId="{6C3DB126-742D-DCDF-D637-48C9E997213F}"/>
          </ac:spMkLst>
        </pc:spChg>
      </pc:sldChg>
      <pc:sldChg chg="addSp delSp modSp mod">
        <pc:chgData name="LEONEL ANDRES SOTO HERRERA" userId="57c0263d7f32ca92" providerId="LiveId" clId="{B46460CE-F917-4B2D-A6FE-D3BD912259B6}" dt="2023-02-06T03:24:28.618" v="95" actId="14100"/>
        <pc:sldMkLst>
          <pc:docMk/>
          <pc:sldMk cId="4016669497" sldId="257"/>
        </pc:sldMkLst>
        <pc:spChg chg="mod">
          <ac:chgData name="LEONEL ANDRES SOTO HERRERA" userId="57c0263d7f32ca92" providerId="LiveId" clId="{B46460CE-F917-4B2D-A6FE-D3BD912259B6}" dt="2023-02-06T03:24:28.618" v="95" actId="14100"/>
          <ac:spMkLst>
            <pc:docMk/>
            <pc:sldMk cId="4016669497" sldId="257"/>
            <ac:spMk id="2" creationId="{A7B30A51-9A7E-6C60-B101-70ADF5869212}"/>
          </ac:spMkLst>
        </pc:spChg>
        <pc:spChg chg="del">
          <ac:chgData name="LEONEL ANDRES SOTO HERRERA" userId="57c0263d7f32ca92" providerId="LiveId" clId="{B46460CE-F917-4B2D-A6FE-D3BD912259B6}" dt="2023-02-06T03:09:01.440" v="51" actId="478"/>
          <ac:spMkLst>
            <pc:docMk/>
            <pc:sldMk cId="4016669497" sldId="257"/>
            <ac:spMk id="3" creationId="{6C3DB126-742D-DCDF-D637-48C9E997213F}"/>
          </ac:spMkLst>
        </pc:spChg>
        <pc:picChg chg="add del">
          <ac:chgData name="LEONEL ANDRES SOTO HERRERA" userId="57c0263d7f32ca92" providerId="LiveId" clId="{B46460CE-F917-4B2D-A6FE-D3BD912259B6}" dt="2023-02-06T03:08:03.091" v="1" actId="22"/>
          <ac:picMkLst>
            <pc:docMk/>
            <pc:sldMk cId="4016669497" sldId="257"/>
            <ac:picMk id="5" creationId="{9FA240F3-43FB-CD60-18AA-D984A831C2A8}"/>
          </ac:picMkLst>
        </pc:picChg>
        <pc:picChg chg="add del mod modCrop">
          <ac:chgData name="LEONEL ANDRES SOTO HERRERA" userId="57c0263d7f32ca92" providerId="LiveId" clId="{B46460CE-F917-4B2D-A6FE-D3BD912259B6}" dt="2023-02-06T03:17:16.180" v="56" actId="478"/>
          <ac:picMkLst>
            <pc:docMk/>
            <pc:sldMk cId="4016669497" sldId="257"/>
            <ac:picMk id="6" creationId="{D9269E27-2905-0B37-DFF3-E14BFFFDD83E}"/>
          </ac:picMkLst>
        </pc:picChg>
        <pc:picChg chg="add mod">
          <ac:chgData name="LEONEL ANDRES SOTO HERRERA" userId="57c0263d7f32ca92" providerId="LiveId" clId="{B46460CE-F917-4B2D-A6FE-D3BD912259B6}" dt="2023-02-06T03:17:32.488" v="63" actId="1076"/>
          <ac:picMkLst>
            <pc:docMk/>
            <pc:sldMk cId="4016669497" sldId="257"/>
            <ac:picMk id="7" creationId="{023743B1-E06E-9D38-4F71-C76A3C69034B}"/>
          </ac:picMkLst>
        </pc:picChg>
      </pc:sldChg>
      <pc:sldChg chg="addSp delSp modSp add mod">
        <pc:chgData name="LEONEL ANDRES SOTO HERRERA" userId="57c0263d7f32ca92" providerId="LiveId" clId="{B46460CE-F917-4B2D-A6FE-D3BD912259B6}" dt="2023-02-06T03:33:01.094" v="279" actId="1076"/>
        <pc:sldMkLst>
          <pc:docMk/>
          <pc:sldMk cId="3557441146" sldId="258"/>
        </pc:sldMkLst>
        <pc:spChg chg="mod">
          <ac:chgData name="LEONEL ANDRES SOTO HERRERA" userId="57c0263d7f32ca92" providerId="LiveId" clId="{B46460CE-F917-4B2D-A6FE-D3BD912259B6}" dt="2023-02-06T03:32:58.721" v="278" actId="1076"/>
          <ac:spMkLst>
            <pc:docMk/>
            <pc:sldMk cId="3557441146" sldId="258"/>
            <ac:spMk id="2" creationId="{A7B30A51-9A7E-6C60-B101-70ADF5869212}"/>
          </ac:spMkLst>
        </pc:spChg>
        <pc:picChg chg="add mod">
          <ac:chgData name="LEONEL ANDRES SOTO HERRERA" userId="57c0263d7f32ca92" providerId="LiveId" clId="{B46460CE-F917-4B2D-A6FE-D3BD912259B6}" dt="2023-02-06T03:33:01.094" v="279" actId="1076"/>
          <ac:picMkLst>
            <pc:docMk/>
            <pc:sldMk cId="3557441146" sldId="258"/>
            <ac:picMk id="3" creationId="{6684E766-C944-7A87-AC07-E2B53E0B5923}"/>
          </ac:picMkLst>
        </pc:picChg>
        <pc:picChg chg="del">
          <ac:chgData name="LEONEL ANDRES SOTO HERRERA" userId="57c0263d7f32ca92" providerId="LiveId" clId="{B46460CE-F917-4B2D-A6FE-D3BD912259B6}" dt="2023-02-06T03:30:29.701" v="175" actId="478"/>
          <ac:picMkLst>
            <pc:docMk/>
            <pc:sldMk cId="3557441146" sldId="258"/>
            <ac:picMk id="6" creationId="{D9269E27-2905-0B37-DFF3-E14BFFFDD83E}"/>
          </ac:picMkLst>
        </pc:picChg>
      </pc:sldChg>
      <pc:sldChg chg="addSp delSp modSp add mod ord">
        <pc:chgData name="LEONEL ANDRES SOTO HERRERA" userId="57c0263d7f32ca92" providerId="LiveId" clId="{B46460CE-F917-4B2D-A6FE-D3BD912259B6}" dt="2023-02-06T04:42:26.326" v="702" actId="20577"/>
        <pc:sldMkLst>
          <pc:docMk/>
          <pc:sldMk cId="2967033567" sldId="259"/>
        </pc:sldMkLst>
        <pc:spChg chg="mod">
          <ac:chgData name="LEONEL ANDRES SOTO HERRERA" userId="57c0263d7f32ca92" providerId="LiveId" clId="{B46460CE-F917-4B2D-A6FE-D3BD912259B6}" dt="2023-02-06T04:31:09.240" v="546" actId="1076"/>
          <ac:spMkLst>
            <pc:docMk/>
            <pc:sldMk cId="2967033567" sldId="259"/>
            <ac:spMk id="2" creationId="{A7B30A51-9A7E-6C60-B101-70ADF5869212}"/>
          </ac:spMkLst>
        </pc:spChg>
        <pc:spChg chg="add mod">
          <ac:chgData name="LEONEL ANDRES SOTO HERRERA" userId="57c0263d7f32ca92" providerId="LiveId" clId="{B46460CE-F917-4B2D-A6FE-D3BD912259B6}" dt="2023-02-06T04:31:39.842" v="551" actId="1076"/>
          <ac:spMkLst>
            <pc:docMk/>
            <pc:sldMk cId="2967033567" sldId="259"/>
            <ac:spMk id="5" creationId="{6ACBA708-25F7-B8F2-E280-D6615CF34906}"/>
          </ac:spMkLst>
        </pc:spChg>
        <pc:spChg chg="add mod">
          <ac:chgData name="LEONEL ANDRES SOTO HERRERA" userId="57c0263d7f32ca92" providerId="LiveId" clId="{B46460CE-F917-4B2D-A6FE-D3BD912259B6}" dt="2023-02-06T04:42:26.326" v="702" actId="20577"/>
          <ac:spMkLst>
            <pc:docMk/>
            <pc:sldMk cId="2967033567" sldId="259"/>
            <ac:spMk id="6" creationId="{92E7CA6C-CD1B-C250-AE03-E4C34D324B45}"/>
          </ac:spMkLst>
        </pc:spChg>
        <pc:picChg chg="add del mod">
          <ac:chgData name="LEONEL ANDRES SOTO HERRERA" userId="57c0263d7f32ca92" providerId="LiveId" clId="{B46460CE-F917-4B2D-A6FE-D3BD912259B6}" dt="2023-02-06T04:22:31.519" v="449" actId="478"/>
          <ac:picMkLst>
            <pc:docMk/>
            <pc:sldMk cId="2967033567" sldId="259"/>
            <ac:picMk id="4" creationId="{9CC40BA4-F8D1-B3F4-2B5E-E0D9AAA8525A}"/>
          </ac:picMkLst>
        </pc:picChg>
        <pc:picChg chg="del">
          <ac:chgData name="LEONEL ANDRES SOTO HERRERA" userId="57c0263d7f32ca92" providerId="LiveId" clId="{B46460CE-F917-4B2D-A6FE-D3BD912259B6}" dt="2023-02-06T03:28:08.726" v="99" actId="478"/>
          <ac:picMkLst>
            <pc:docMk/>
            <pc:sldMk cId="2967033567" sldId="259"/>
            <ac:picMk id="7" creationId="{023743B1-E06E-9D38-4F71-C76A3C69034B}"/>
          </ac:picMkLst>
        </pc:picChg>
        <pc:picChg chg="add mod">
          <ac:chgData name="LEONEL ANDRES SOTO HERRERA" userId="57c0263d7f32ca92" providerId="LiveId" clId="{B46460CE-F917-4B2D-A6FE-D3BD912259B6}" dt="2023-02-06T04:31:20.056" v="550" actId="14100"/>
          <ac:picMkLst>
            <pc:docMk/>
            <pc:sldMk cId="2967033567" sldId="259"/>
            <ac:picMk id="9" creationId="{0FC508FE-5470-93B9-312F-9112C69B8843}"/>
          </ac:picMkLst>
        </pc:picChg>
      </pc:sldChg>
      <pc:sldChg chg="addSp delSp modSp add mod">
        <pc:chgData name="LEONEL ANDRES SOTO HERRERA" userId="57c0263d7f32ca92" providerId="LiveId" clId="{B46460CE-F917-4B2D-A6FE-D3BD912259B6}" dt="2023-02-06T03:36:03.775" v="309" actId="1076"/>
        <pc:sldMkLst>
          <pc:docMk/>
          <pc:sldMk cId="2453655298" sldId="260"/>
        </pc:sldMkLst>
        <pc:spChg chg="add mod">
          <ac:chgData name="LEONEL ANDRES SOTO HERRERA" userId="57c0263d7f32ca92" providerId="LiveId" clId="{B46460CE-F917-4B2D-A6FE-D3BD912259B6}" dt="2023-02-06T03:36:03.775" v="309" actId="1076"/>
          <ac:spMkLst>
            <pc:docMk/>
            <pc:sldMk cId="2453655298" sldId="260"/>
            <ac:spMk id="6" creationId="{A1FA094F-D0F2-1804-B782-E2490B3F614D}"/>
          </ac:spMkLst>
        </pc:spChg>
        <pc:picChg chg="del">
          <ac:chgData name="LEONEL ANDRES SOTO HERRERA" userId="57c0263d7f32ca92" providerId="LiveId" clId="{B46460CE-F917-4B2D-A6FE-D3BD912259B6}" dt="2023-02-06T03:34:12.177" v="281" actId="478"/>
          <ac:picMkLst>
            <pc:docMk/>
            <pc:sldMk cId="2453655298" sldId="260"/>
            <ac:picMk id="3" creationId="{6684E766-C944-7A87-AC07-E2B53E0B5923}"/>
          </ac:picMkLst>
        </pc:picChg>
        <pc:picChg chg="add mod">
          <ac:chgData name="LEONEL ANDRES SOTO HERRERA" userId="57c0263d7f32ca92" providerId="LiveId" clId="{B46460CE-F917-4B2D-A6FE-D3BD912259B6}" dt="2023-02-06T03:34:43.567" v="295" actId="1076"/>
          <ac:picMkLst>
            <pc:docMk/>
            <pc:sldMk cId="2453655298" sldId="260"/>
            <ac:picMk id="4" creationId="{535464FA-D9CE-DE80-226A-860008305481}"/>
          </ac:picMkLst>
        </pc:picChg>
        <pc:picChg chg="add mod">
          <ac:chgData name="LEONEL ANDRES SOTO HERRERA" userId="57c0263d7f32ca92" providerId="LiveId" clId="{B46460CE-F917-4B2D-A6FE-D3BD912259B6}" dt="2023-02-06T03:35:28.327" v="297"/>
          <ac:picMkLst>
            <pc:docMk/>
            <pc:sldMk cId="2453655298" sldId="260"/>
            <ac:picMk id="5" creationId="{535464FA-D9CE-DE80-226A-860008305481}"/>
          </ac:picMkLst>
        </pc:picChg>
      </pc:sldChg>
      <pc:sldChg chg="addSp delSp modSp add mod">
        <pc:chgData name="LEONEL ANDRES SOTO HERRERA" userId="57c0263d7f32ca92" providerId="LiveId" clId="{B46460CE-F917-4B2D-A6FE-D3BD912259B6}" dt="2023-02-06T03:54:36.089" v="320" actId="1076"/>
        <pc:sldMkLst>
          <pc:docMk/>
          <pc:sldMk cId="3057927286" sldId="261"/>
        </pc:sldMkLst>
        <pc:picChg chg="add mod">
          <ac:chgData name="LEONEL ANDRES SOTO HERRERA" userId="57c0263d7f32ca92" providerId="LiveId" clId="{B46460CE-F917-4B2D-A6FE-D3BD912259B6}" dt="2023-02-06T03:54:36.089" v="320" actId="1076"/>
          <ac:picMkLst>
            <pc:docMk/>
            <pc:sldMk cId="3057927286" sldId="261"/>
            <ac:picMk id="3" creationId="{CA0A097D-FAE1-21A2-D25D-F2E24A95D450}"/>
          </ac:picMkLst>
        </pc:picChg>
        <pc:picChg chg="del">
          <ac:chgData name="LEONEL ANDRES SOTO HERRERA" userId="57c0263d7f32ca92" providerId="LiveId" clId="{B46460CE-F917-4B2D-A6FE-D3BD912259B6}" dt="2023-02-06T03:48:17.912" v="311" actId="478"/>
          <ac:picMkLst>
            <pc:docMk/>
            <pc:sldMk cId="3057927286" sldId="261"/>
            <ac:picMk id="4" creationId="{535464FA-D9CE-DE80-226A-860008305481}"/>
          </ac:picMkLst>
        </pc:picChg>
      </pc:sldChg>
      <pc:sldChg chg="addSp delSp modSp add mod">
        <pc:chgData name="LEONEL ANDRES SOTO HERRERA" userId="57c0263d7f32ca92" providerId="LiveId" clId="{B46460CE-F917-4B2D-A6FE-D3BD912259B6}" dt="2023-02-06T03:56:17.686" v="337" actId="1076"/>
        <pc:sldMkLst>
          <pc:docMk/>
          <pc:sldMk cId="4101940483" sldId="262"/>
        </pc:sldMkLst>
        <pc:spChg chg="del">
          <ac:chgData name="LEONEL ANDRES SOTO HERRERA" userId="57c0263d7f32ca92" providerId="LiveId" clId="{B46460CE-F917-4B2D-A6FE-D3BD912259B6}" dt="2023-02-06T03:55:41.076" v="326" actId="478"/>
          <ac:spMkLst>
            <pc:docMk/>
            <pc:sldMk cId="4101940483" sldId="262"/>
            <ac:spMk id="6" creationId="{A1FA094F-D0F2-1804-B782-E2490B3F614D}"/>
          </ac:spMkLst>
        </pc:spChg>
        <pc:picChg chg="del">
          <ac:chgData name="LEONEL ANDRES SOTO HERRERA" userId="57c0263d7f32ca92" providerId="LiveId" clId="{B46460CE-F917-4B2D-A6FE-D3BD912259B6}" dt="2023-02-06T03:55:33.489" v="322" actId="478"/>
          <ac:picMkLst>
            <pc:docMk/>
            <pc:sldMk cId="4101940483" sldId="262"/>
            <ac:picMk id="3" creationId="{CA0A097D-FAE1-21A2-D25D-F2E24A95D450}"/>
          </ac:picMkLst>
        </pc:picChg>
        <pc:picChg chg="add mod modCrop">
          <ac:chgData name="LEONEL ANDRES SOTO HERRERA" userId="57c0263d7f32ca92" providerId="LiveId" clId="{B46460CE-F917-4B2D-A6FE-D3BD912259B6}" dt="2023-02-06T03:56:17.686" v="337" actId="1076"/>
          <ac:picMkLst>
            <pc:docMk/>
            <pc:sldMk cId="4101940483" sldId="262"/>
            <ac:picMk id="4" creationId="{3E29ABEA-15BC-E5A3-03B7-5A90857D784C}"/>
          </ac:picMkLst>
        </pc:picChg>
      </pc:sldChg>
      <pc:sldChg chg="addSp delSp modSp add mod">
        <pc:chgData name="LEONEL ANDRES SOTO HERRERA" userId="57c0263d7f32ca92" providerId="LiveId" clId="{B46460CE-F917-4B2D-A6FE-D3BD912259B6}" dt="2023-02-06T04:12:10.855" v="447" actId="1076"/>
        <pc:sldMkLst>
          <pc:docMk/>
          <pc:sldMk cId="391292112" sldId="263"/>
        </pc:sldMkLst>
        <pc:spChg chg="mod">
          <ac:chgData name="LEONEL ANDRES SOTO HERRERA" userId="57c0263d7f32ca92" providerId="LiveId" clId="{B46460CE-F917-4B2D-A6FE-D3BD912259B6}" dt="2023-02-06T04:10:57.270" v="407" actId="27636"/>
          <ac:spMkLst>
            <pc:docMk/>
            <pc:sldMk cId="391292112" sldId="263"/>
            <ac:spMk id="2" creationId="{A7B30A51-9A7E-6C60-B101-70ADF5869212}"/>
          </ac:spMkLst>
        </pc:spChg>
        <pc:spChg chg="add mod">
          <ac:chgData name="LEONEL ANDRES SOTO HERRERA" userId="57c0263d7f32ca92" providerId="LiveId" clId="{B46460CE-F917-4B2D-A6FE-D3BD912259B6}" dt="2023-02-06T04:11:44.307" v="427" actId="6549"/>
          <ac:spMkLst>
            <pc:docMk/>
            <pc:sldMk cId="391292112" sldId="263"/>
            <ac:spMk id="6" creationId="{33582DAB-0251-F2F3-9E6A-1ADBB4799101}"/>
          </ac:spMkLst>
        </pc:spChg>
        <pc:spChg chg="add mod">
          <ac:chgData name="LEONEL ANDRES SOTO HERRERA" userId="57c0263d7f32ca92" providerId="LiveId" clId="{B46460CE-F917-4B2D-A6FE-D3BD912259B6}" dt="2023-02-06T04:12:00.433" v="445" actId="27636"/>
          <ac:spMkLst>
            <pc:docMk/>
            <pc:sldMk cId="391292112" sldId="263"/>
            <ac:spMk id="7" creationId="{E1503F44-77DB-3392-0FAF-CD808D8CE5F7}"/>
          </ac:spMkLst>
        </pc:spChg>
        <pc:picChg chg="add mod">
          <ac:chgData name="LEONEL ANDRES SOTO HERRERA" userId="57c0263d7f32ca92" providerId="LiveId" clId="{B46460CE-F917-4B2D-A6FE-D3BD912259B6}" dt="2023-02-06T04:12:08.925" v="446" actId="1076"/>
          <ac:picMkLst>
            <pc:docMk/>
            <pc:sldMk cId="391292112" sldId="263"/>
            <ac:picMk id="3" creationId="{97D76056-76FC-CA64-1B0A-FDA4A1CCB34C}"/>
          </ac:picMkLst>
        </pc:picChg>
        <pc:picChg chg="del">
          <ac:chgData name="LEONEL ANDRES SOTO HERRERA" userId="57c0263d7f32ca92" providerId="LiveId" clId="{B46460CE-F917-4B2D-A6FE-D3BD912259B6}" dt="2023-02-06T04:09:42.726" v="376" actId="478"/>
          <ac:picMkLst>
            <pc:docMk/>
            <pc:sldMk cId="391292112" sldId="263"/>
            <ac:picMk id="4" creationId="{3E29ABEA-15BC-E5A3-03B7-5A90857D784C}"/>
          </ac:picMkLst>
        </pc:picChg>
        <pc:picChg chg="add mod">
          <ac:chgData name="LEONEL ANDRES SOTO HERRERA" userId="57c0263d7f32ca92" providerId="LiveId" clId="{B46460CE-F917-4B2D-A6FE-D3BD912259B6}" dt="2023-02-06T04:12:10.855" v="447" actId="1076"/>
          <ac:picMkLst>
            <pc:docMk/>
            <pc:sldMk cId="391292112" sldId="263"/>
            <ac:picMk id="5" creationId="{B11B9F1E-CC4F-2BAD-9F8F-DCC33B04920B}"/>
          </ac:picMkLst>
        </pc:picChg>
      </pc:sldChg>
      <pc:sldChg chg="add">
        <pc:chgData name="LEONEL ANDRES SOTO HERRERA" userId="57c0263d7f32ca92" providerId="LiveId" clId="{B46460CE-F917-4B2D-A6FE-D3BD912259B6}" dt="2023-02-06T04:22:24.375" v="448" actId="2890"/>
        <pc:sldMkLst>
          <pc:docMk/>
          <pc:sldMk cId="298266823" sldId="264"/>
        </pc:sldMkLst>
      </pc:sldChg>
      <pc:sldChg chg="addSp delSp modSp add mod">
        <pc:chgData name="LEONEL ANDRES SOTO HERRERA" userId="57c0263d7f32ca92" providerId="LiveId" clId="{B46460CE-F917-4B2D-A6FE-D3BD912259B6}" dt="2023-02-06T04:42:03.648" v="696" actId="21"/>
        <pc:sldMkLst>
          <pc:docMk/>
          <pc:sldMk cId="3712663119" sldId="265"/>
        </pc:sldMkLst>
        <pc:spChg chg="mod">
          <ac:chgData name="LEONEL ANDRES SOTO HERRERA" userId="57c0263d7f32ca92" providerId="LiveId" clId="{B46460CE-F917-4B2D-A6FE-D3BD912259B6}" dt="2023-02-06T04:34:00.349" v="645" actId="27636"/>
          <ac:spMkLst>
            <pc:docMk/>
            <pc:sldMk cId="3712663119" sldId="265"/>
            <ac:spMk id="2" creationId="{A7B30A51-9A7E-6C60-B101-70ADF5869212}"/>
          </ac:spMkLst>
        </pc:spChg>
        <pc:spChg chg="mod">
          <ac:chgData name="LEONEL ANDRES SOTO HERRERA" userId="57c0263d7f32ca92" providerId="LiveId" clId="{B46460CE-F917-4B2D-A6FE-D3BD912259B6}" dt="2023-02-06T04:34:26.475" v="687" actId="27636"/>
          <ac:spMkLst>
            <pc:docMk/>
            <pc:sldMk cId="3712663119" sldId="265"/>
            <ac:spMk id="5" creationId="{6ACBA708-25F7-B8F2-E280-D6615CF34906}"/>
          </ac:spMkLst>
        </pc:spChg>
        <pc:spChg chg="del mod">
          <ac:chgData name="LEONEL ANDRES SOTO HERRERA" userId="57c0263d7f32ca92" providerId="LiveId" clId="{B46460CE-F917-4B2D-A6FE-D3BD912259B6}" dt="2023-02-06T04:40:08.771" v="689" actId="478"/>
          <ac:spMkLst>
            <pc:docMk/>
            <pc:sldMk cId="3712663119" sldId="265"/>
            <ac:spMk id="6" creationId="{92E7CA6C-CD1B-C250-AE03-E4C34D324B45}"/>
          </ac:spMkLst>
        </pc:spChg>
        <pc:picChg chg="add del mod">
          <ac:chgData name="LEONEL ANDRES SOTO HERRERA" userId="57c0263d7f32ca92" providerId="LiveId" clId="{B46460CE-F917-4B2D-A6FE-D3BD912259B6}" dt="2023-02-06T04:42:03.648" v="696" actId="21"/>
          <ac:picMkLst>
            <pc:docMk/>
            <pc:sldMk cId="3712663119" sldId="265"/>
            <ac:picMk id="4" creationId="{6F7A881E-DBC8-EC6A-661C-726293A31585}"/>
          </ac:picMkLst>
        </pc:picChg>
        <pc:picChg chg="add del">
          <ac:chgData name="LEONEL ANDRES SOTO HERRERA" userId="57c0263d7f32ca92" providerId="LiveId" clId="{B46460CE-F917-4B2D-A6FE-D3BD912259B6}" dt="2023-02-06T04:41:15.105" v="691" actId="22"/>
          <ac:picMkLst>
            <pc:docMk/>
            <pc:sldMk cId="3712663119" sldId="265"/>
            <ac:picMk id="8" creationId="{15E583A9-1947-B064-055B-E706CA786416}"/>
          </ac:picMkLst>
        </pc:picChg>
        <pc:picChg chg="del">
          <ac:chgData name="LEONEL ANDRES SOTO HERRERA" userId="57c0263d7f32ca92" providerId="LiveId" clId="{B46460CE-F917-4B2D-A6FE-D3BD912259B6}" dt="2023-02-06T04:32:19.961" v="579" actId="478"/>
          <ac:picMkLst>
            <pc:docMk/>
            <pc:sldMk cId="3712663119" sldId="265"/>
            <ac:picMk id="9" creationId="{0FC508FE-5470-93B9-312F-9112C69B8843}"/>
          </ac:picMkLst>
        </pc:picChg>
        <pc:picChg chg="add mod">
          <ac:chgData name="LEONEL ANDRES SOTO HERRERA" userId="57c0263d7f32ca92" providerId="LiveId" clId="{B46460CE-F917-4B2D-A6FE-D3BD912259B6}" dt="2023-02-06T04:41:34.114" v="693" actId="1076"/>
          <ac:picMkLst>
            <pc:docMk/>
            <pc:sldMk cId="3712663119" sldId="265"/>
            <ac:picMk id="11" creationId="{7C6A9BFE-9C9B-97FD-F2DE-F05774D409E2}"/>
          </ac:picMkLst>
        </pc:picChg>
      </pc:sldChg>
      <pc:sldChg chg="addSp delSp modSp add mod">
        <pc:chgData name="LEONEL ANDRES SOTO HERRERA" userId="57c0263d7f32ca92" providerId="LiveId" clId="{B46460CE-F917-4B2D-A6FE-D3BD912259B6}" dt="2023-02-06T04:43:06.048" v="765" actId="1076"/>
        <pc:sldMkLst>
          <pc:docMk/>
          <pc:sldMk cId="489663772" sldId="266"/>
        </pc:sldMkLst>
        <pc:spChg chg="mod">
          <ac:chgData name="LEONEL ANDRES SOTO HERRERA" userId="57c0263d7f32ca92" providerId="LiveId" clId="{B46460CE-F917-4B2D-A6FE-D3BD912259B6}" dt="2023-02-06T04:43:02.193" v="764" actId="14100"/>
          <ac:spMkLst>
            <pc:docMk/>
            <pc:sldMk cId="489663772" sldId="266"/>
            <ac:spMk id="5" creationId="{6ACBA708-25F7-B8F2-E280-D6615CF34906}"/>
          </ac:spMkLst>
        </pc:spChg>
        <pc:spChg chg="del">
          <ac:chgData name="LEONEL ANDRES SOTO HERRERA" userId="57c0263d7f32ca92" providerId="LiveId" clId="{B46460CE-F917-4B2D-A6FE-D3BD912259B6}" dt="2023-02-06T04:42:44.529" v="703" actId="478"/>
          <ac:spMkLst>
            <pc:docMk/>
            <pc:sldMk cId="489663772" sldId="266"/>
            <ac:spMk id="6" creationId="{92E7CA6C-CD1B-C250-AE03-E4C34D324B45}"/>
          </ac:spMkLst>
        </pc:spChg>
        <pc:picChg chg="add mod">
          <ac:chgData name="LEONEL ANDRES SOTO HERRERA" userId="57c0263d7f32ca92" providerId="LiveId" clId="{B46460CE-F917-4B2D-A6FE-D3BD912259B6}" dt="2023-02-06T04:43:06.048" v="765" actId="1076"/>
          <ac:picMkLst>
            <pc:docMk/>
            <pc:sldMk cId="489663772" sldId="266"/>
            <ac:picMk id="3" creationId="{462E6296-2E09-48EB-12E0-6229F532FC9D}"/>
          </ac:picMkLst>
        </pc:picChg>
        <pc:picChg chg="del">
          <ac:chgData name="LEONEL ANDRES SOTO HERRERA" userId="57c0263d7f32ca92" providerId="LiveId" clId="{B46460CE-F917-4B2D-A6FE-D3BD912259B6}" dt="2023-02-06T04:42:06.690" v="697" actId="478"/>
          <ac:picMkLst>
            <pc:docMk/>
            <pc:sldMk cId="489663772" sldId="266"/>
            <ac:picMk id="9" creationId="{0FC508FE-5470-93B9-312F-9112C69B8843}"/>
          </ac:picMkLst>
        </pc:picChg>
      </pc:sldChg>
      <pc:sldChg chg="addSp delSp modSp add mod">
        <pc:chgData name="LEONEL ANDRES SOTO HERRERA" userId="57c0263d7f32ca92" providerId="LiveId" clId="{B46460CE-F917-4B2D-A6FE-D3BD912259B6}" dt="2023-02-06T04:45:22.537" v="830" actId="1076"/>
        <pc:sldMkLst>
          <pc:docMk/>
          <pc:sldMk cId="2424216221" sldId="267"/>
        </pc:sldMkLst>
        <pc:spChg chg="mod">
          <ac:chgData name="LEONEL ANDRES SOTO HERRERA" userId="57c0263d7f32ca92" providerId="LiveId" clId="{B46460CE-F917-4B2D-A6FE-D3BD912259B6}" dt="2023-02-06T04:45:16.280" v="827" actId="1076"/>
          <ac:spMkLst>
            <pc:docMk/>
            <pc:sldMk cId="2424216221" sldId="267"/>
            <ac:spMk id="2" creationId="{A7B30A51-9A7E-6C60-B101-70ADF5869212}"/>
          </ac:spMkLst>
        </pc:spChg>
        <pc:spChg chg="del">
          <ac:chgData name="LEONEL ANDRES SOTO HERRERA" userId="57c0263d7f32ca92" providerId="LiveId" clId="{B46460CE-F917-4B2D-A6FE-D3BD912259B6}" dt="2023-02-06T04:44:02.551" v="822" actId="478"/>
          <ac:spMkLst>
            <pc:docMk/>
            <pc:sldMk cId="2424216221" sldId="267"/>
            <ac:spMk id="5" creationId="{6ACBA708-25F7-B8F2-E280-D6615CF34906}"/>
          </ac:spMkLst>
        </pc:spChg>
        <pc:picChg chg="add mod">
          <ac:chgData name="LEONEL ANDRES SOTO HERRERA" userId="57c0263d7f32ca92" providerId="LiveId" clId="{B46460CE-F917-4B2D-A6FE-D3BD912259B6}" dt="2023-02-06T04:45:22.537" v="830" actId="1076"/>
          <ac:picMkLst>
            <pc:docMk/>
            <pc:sldMk cId="2424216221" sldId="267"/>
            <ac:picMk id="4" creationId="{B2191ACD-A7F3-F004-311B-735C3A507606}"/>
          </ac:picMkLst>
        </pc:picChg>
        <pc:picChg chg="del">
          <ac:chgData name="LEONEL ANDRES SOTO HERRERA" userId="57c0263d7f32ca92" providerId="LiveId" clId="{B46460CE-F917-4B2D-A6FE-D3BD912259B6}" dt="2023-02-06T04:44:04.905" v="823" actId="478"/>
          <ac:picMkLst>
            <pc:docMk/>
            <pc:sldMk cId="2424216221" sldId="267"/>
            <ac:picMk id="11" creationId="{7C6A9BFE-9C9B-97FD-F2DE-F05774D409E2}"/>
          </ac:picMkLst>
        </pc:picChg>
      </pc:sldChg>
      <pc:sldChg chg="addSp delSp modSp add mod">
        <pc:chgData name="LEONEL ANDRES SOTO HERRERA" userId="57c0263d7f32ca92" providerId="LiveId" clId="{B46460CE-F917-4B2D-A6FE-D3BD912259B6}" dt="2023-02-06T04:57:26.703" v="872" actId="1076"/>
        <pc:sldMkLst>
          <pc:docMk/>
          <pc:sldMk cId="652440897" sldId="268"/>
        </pc:sldMkLst>
        <pc:spChg chg="mod">
          <ac:chgData name="LEONEL ANDRES SOTO HERRERA" userId="57c0263d7f32ca92" providerId="LiveId" clId="{B46460CE-F917-4B2D-A6FE-D3BD912259B6}" dt="2023-02-06T04:52:38.058" v="865" actId="20577"/>
          <ac:spMkLst>
            <pc:docMk/>
            <pc:sldMk cId="652440897" sldId="268"/>
            <ac:spMk id="2" creationId="{A7B30A51-9A7E-6C60-B101-70ADF5869212}"/>
          </ac:spMkLst>
        </pc:spChg>
        <pc:picChg chg="del">
          <ac:chgData name="LEONEL ANDRES SOTO HERRERA" userId="57c0263d7f32ca92" providerId="LiveId" clId="{B46460CE-F917-4B2D-A6FE-D3BD912259B6}" dt="2023-02-06T04:52:41.206" v="866" actId="478"/>
          <ac:picMkLst>
            <pc:docMk/>
            <pc:sldMk cId="652440897" sldId="268"/>
            <ac:picMk id="4" creationId="{B2191ACD-A7F3-F004-311B-735C3A507606}"/>
          </ac:picMkLst>
        </pc:picChg>
        <pc:picChg chg="add mod">
          <ac:chgData name="LEONEL ANDRES SOTO HERRERA" userId="57c0263d7f32ca92" providerId="LiveId" clId="{B46460CE-F917-4B2D-A6FE-D3BD912259B6}" dt="2023-02-06T04:57:26.703" v="872" actId="1076"/>
          <ac:picMkLst>
            <pc:docMk/>
            <pc:sldMk cId="652440897" sldId="268"/>
            <ac:picMk id="5" creationId="{40D6A618-85ED-7C5A-F8CF-0D69762277C8}"/>
          </ac:picMkLst>
        </pc:picChg>
      </pc:sldChg>
      <pc:sldChg chg="delSp modSp add mod">
        <pc:chgData name="LEONEL ANDRES SOTO HERRERA" userId="57c0263d7f32ca92" providerId="LiveId" clId="{B46460CE-F917-4B2D-A6FE-D3BD912259B6}" dt="2023-02-06T05:06:34.444" v="1106" actId="1076"/>
        <pc:sldMkLst>
          <pc:docMk/>
          <pc:sldMk cId="3129483630" sldId="269"/>
        </pc:sldMkLst>
        <pc:spChg chg="mod">
          <ac:chgData name="LEONEL ANDRES SOTO HERRERA" userId="57c0263d7f32ca92" providerId="LiveId" clId="{B46460CE-F917-4B2D-A6FE-D3BD912259B6}" dt="2023-02-06T05:06:34.444" v="1106" actId="1076"/>
          <ac:spMkLst>
            <pc:docMk/>
            <pc:sldMk cId="3129483630" sldId="269"/>
            <ac:spMk id="2" creationId="{A7B30A51-9A7E-6C60-B101-70ADF5869212}"/>
          </ac:spMkLst>
        </pc:spChg>
        <pc:picChg chg="del">
          <ac:chgData name="LEONEL ANDRES SOTO HERRERA" userId="57c0263d7f32ca92" providerId="LiveId" clId="{B46460CE-F917-4B2D-A6FE-D3BD912259B6}" dt="2023-02-06T04:57:34.649" v="874" actId="478"/>
          <ac:picMkLst>
            <pc:docMk/>
            <pc:sldMk cId="3129483630" sldId="269"/>
            <ac:picMk id="5" creationId="{40D6A618-85ED-7C5A-F8CF-0D69762277C8}"/>
          </ac:picMkLst>
        </pc:picChg>
      </pc:sldChg>
      <pc:sldChg chg="modSp add mod">
        <pc:chgData name="LEONEL ANDRES SOTO HERRERA" userId="57c0263d7f32ca92" providerId="LiveId" clId="{B46460CE-F917-4B2D-A6FE-D3BD912259B6}" dt="2023-02-06T05:11:12.833" v="1131" actId="1076"/>
        <pc:sldMkLst>
          <pc:docMk/>
          <pc:sldMk cId="1517883230" sldId="270"/>
        </pc:sldMkLst>
        <pc:spChg chg="mod">
          <ac:chgData name="LEONEL ANDRES SOTO HERRERA" userId="57c0263d7f32ca92" providerId="LiveId" clId="{B46460CE-F917-4B2D-A6FE-D3BD912259B6}" dt="2023-02-06T05:11:12.833" v="1131" actId="1076"/>
          <ac:spMkLst>
            <pc:docMk/>
            <pc:sldMk cId="1517883230" sldId="270"/>
            <ac:spMk id="2" creationId="{A7B30A51-9A7E-6C60-B101-70ADF5869212}"/>
          </ac:spMkLst>
        </pc:spChg>
      </pc:sldChg>
      <pc:sldChg chg="addSp delSp modSp add mod">
        <pc:chgData name="LEONEL ANDRES SOTO HERRERA" userId="57c0263d7f32ca92" providerId="LiveId" clId="{B46460CE-F917-4B2D-A6FE-D3BD912259B6}" dt="2023-02-06T05:12:37.125" v="1144" actId="1076"/>
        <pc:sldMkLst>
          <pc:docMk/>
          <pc:sldMk cId="864258342" sldId="271"/>
        </pc:sldMkLst>
        <pc:spChg chg="mod">
          <ac:chgData name="LEONEL ANDRES SOTO HERRERA" userId="57c0263d7f32ca92" providerId="LiveId" clId="{B46460CE-F917-4B2D-A6FE-D3BD912259B6}" dt="2023-02-06T05:12:00.381" v="1139" actId="1076"/>
          <ac:spMkLst>
            <pc:docMk/>
            <pc:sldMk cId="864258342" sldId="271"/>
            <ac:spMk id="2" creationId="{A7B30A51-9A7E-6C60-B101-70ADF5869212}"/>
          </ac:spMkLst>
        </pc:spChg>
        <pc:spChg chg="add mod">
          <ac:chgData name="LEONEL ANDRES SOTO HERRERA" userId="57c0263d7f32ca92" providerId="LiveId" clId="{B46460CE-F917-4B2D-A6FE-D3BD912259B6}" dt="2023-02-06T05:12:37.125" v="1144" actId="1076"/>
          <ac:spMkLst>
            <pc:docMk/>
            <pc:sldMk cId="864258342" sldId="271"/>
            <ac:spMk id="8" creationId="{5A9EEFA2-7944-8B0A-D6C1-9D71A8DFCD36}"/>
          </ac:spMkLst>
        </pc:spChg>
        <pc:picChg chg="add del">
          <ac:chgData name="LEONEL ANDRES SOTO HERRERA" userId="57c0263d7f32ca92" providerId="LiveId" clId="{B46460CE-F917-4B2D-A6FE-D3BD912259B6}" dt="2023-02-06T05:11:24.837" v="1135" actId="478"/>
          <ac:picMkLst>
            <pc:docMk/>
            <pc:sldMk cId="864258342" sldId="271"/>
            <ac:picMk id="4" creationId="{5FB0CC14-2413-4957-81EA-EB5BDB54E5FD}"/>
          </ac:picMkLst>
        </pc:picChg>
        <pc:picChg chg="add mod">
          <ac:chgData name="LEONEL ANDRES SOTO HERRERA" userId="57c0263d7f32ca92" providerId="LiveId" clId="{B46460CE-F917-4B2D-A6FE-D3BD912259B6}" dt="2023-02-06T05:12:01.900" v="1140" actId="1076"/>
          <ac:picMkLst>
            <pc:docMk/>
            <pc:sldMk cId="864258342" sldId="271"/>
            <ac:picMk id="6" creationId="{C4A077A8-EAD7-501D-011B-C996B4C8BFA6}"/>
          </ac:picMkLst>
        </pc:picChg>
      </pc:sldChg>
      <pc:sldChg chg="addSp modSp add mod setBg">
        <pc:chgData name="LEONEL ANDRES SOTO HERRERA" userId="57c0263d7f32ca92" providerId="LiveId" clId="{B46460CE-F917-4B2D-A6FE-D3BD912259B6}" dt="2023-02-07T03:55:08.160" v="1502" actId="1076"/>
        <pc:sldMkLst>
          <pc:docMk/>
          <pc:sldMk cId="4019281611" sldId="282"/>
        </pc:sldMkLst>
        <pc:spChg chg="mod">
          <ac:chgData name="LEONEL ANDRES SOTO HERRERA" userId="57c0263d7f32ca92" providerId="LiveId" clId="{B46460CE-F917-4B2D-A6FE-D3BD912259B6}" dt="2023-02-07T03:54:31.560" v="1497" actId="1076"/>
          <ac:spMkLst>
            <pc:docMk/>
            <pc:sldMk cId="4019281611" sldId="282"/>
            <ac:spMk id="2" creationId="{00000000-0000-0000-0000-000000000000}"/>
          </ac:spMkLst>
        </pc:spChg>
        <pc:spChg chg="mod">
          <ac:chgData name="LEONEL ANDRES SOTO HERRERA" userId="57c0263d7f32ca92" providerId="LiveId" clId="{B46460CE-F917-4B2D-A6FE-D3BD912259B6}" dt="2023-02-07T03:54:24.343" v="1495" actId="207"/>
          <ac:spMkLst>
            <pc:docMk/>
            <pc:sldMk cId="4019281611" sldId="282"/>
            <ac:spMk id="20" creationId="{2E2C15DE-6DC5-4AF6-B92C-6D41A6ADD151}"/>
          </ac:spMkLst>
        </pc:spChg>
        <pc:picChg chg="add mod">
          <ac:chgData name="LEONEL ANDRES SOTO HERRERA" userId="57c0263d7f32ca92" providerId="LiveId" clId="{B46460CE-F917-4B2D-A6FE-D3BD912259B6}" dt="2023-02-07T03:55:08.160" v="1502" actId="1076"/>
          <ac:picMkLst>
            <pc:docMk/>
            <pc:sldMk cId="4019281611" sldId="282"/>
            <ac:picMk id="3" creationId="{CE2D0A0C-5071-F565-819B-6381BC16F2F1}"/>
          </ac:picMkLst>
        </pc:picChg>
      </pc:sldChg>
      <pc:sldChg chg="delSp mod">
        <pc:chgData name="LEONEL ANDRES SOTO HERRERA" userId="57c0263d7f32ca92" providerId="LiveId" clId="{B46460CE-F917-4B2D-A6FE-D3BD912259B6}" dt="2023-02-07T02:07:38.857" v="1244" actId="21"/>
        <pc:sldMkLst>
          <pc:docMk/>
          <pc:sldMk cId="997503410" sldId="437"/>
        </pc:sldMkLst>
        <pc:spChg chg="del">
          <ac:chgData name="LEONEL ANDRES SOTO HERRERA" userId="57c0263d7f32ca92" providerId="LiveId" clId="{B46460CE-F917-4B2D-A6FE-D3BD912259B6}" dt="2023-02-07T02:07:27.125" v="1241" actId="21"/>
          <ac:spMkLst>
            <pc:docMk/>
            <pc:sldMk cId="997503410" sldId="437"/>
            <ac:spMk id="8" creationId="{830EF1AD-7578-8CA8-1479-A36BECAF272F}"/>
          </ac:spMkLst>
        </pc:spChg>
        <pc:spChg chg="del">
          <ac:chgData name="LEONEL ANDRES SOTO HERRERA" userId="57c0263d7f32ca92" providerId="LiveId" clId="{B46460CE-F917-4B2D-A6FE-D3BD912259B6}" dt="2023-02-07T02:07:38.857" v="1244" actId="21"/>
          <ac:spMkLst>
            <pc:docMk/>
            <pc:sldMk cId="997503410" sldId="437"/>
            <ac:spMk id="10" creationId="{34810E19-04A8-12DC-A49B-A8D67758B265}"/>
          </ac:spMkLst>
        </pc:spChg>
      </pc:sldChg>
      <pc:sldChg chg="addSp modSp mod">
        <pc:chgData name="LEONEL ANDRES SOTO HERRERA" userId="57c0263d7f32ca92" providerId="LiveId" clId="{B46460CE-F917-4B2D-A6FE-D3BD912259B6}" dt="2023-02-07T03:53:48.138" v="1493"/>
        <pc:sldMkLst>
          <pc:docMk/>
          <pc:sldMk cId="3795069055" sldId="460"/>
        </pc:sldMkLst>
        <pc:spChg chg="mod">
          <ac:chgData name="LEONEL ANDRES SOTO HERRERA" userId="57c0263d7f32ca92" providerId="LiveId" clId="{B46460CE-F917-4B2D-A6FE-D3BD912259B6}" dt="2023-02-07T03:53:48.138" v="1493"/>
          <ac:spMkLst>
            <pc:docMk/>
            <pc:sldMk cId="3795069055" sldId="460"/>
            <ac:spMk id="3" creationId="{207EBDF6-DB96-40FB-A26B-0EB927D65E58}"/>
          </ac:spMkLst>
        </pc:spChg>
        <pc:picChg chg="add mod">
          <ac:chgData name="LEONEL ANDRES SOTO HERRERA" userId="57c0263d7f32ca92" providerId="LiveId" clId="{B46460CE-F917-4B2D-A6FE-D3BD912259B6}" dt="2023-02-07T03:52:00.010" v="1486" actId="1076"/>
          <ac:picMkLst>
            <pc:docMk/>
            <pc:sldMk cId="3795069055" sldId="460"/>
            <ac:picMk id="5" creationId="{AF0A44EE-F420-B7AC-6D60-FC5ED893E633}"/>
          </ac:picMkLst>
        </pc:picChg>
      </pc:sldChg>
      <pc:sldChg chg="addSp delSp modSp mod ord">
        <pc:chgData name="LEONEL ANDRES SOTO HERRERA" userId="57c0263d7f32ca92" providerId="LiveId" clId="{B46460CE-F917-4B2D-A6FE-D3BD912259B6}" dt="2023-02-07T02:39:01.927" v="1339" actId="1076"/>
        <pc:sldMkLst>
          <pc:docMk/>
          <pc:sldMk cId="773544088" sldId="461"/>
        </pc:sldMkLst>
        <pc:picChg chg="del">
          <ac:chgData name="LEONEL ANDRES SOTO HERRERA" userId="57c0263d7f32ca92" providerId="LiveId" clId="{B46460CE-F917-4B2D-A6FE-D3BD912259B6}" dt="2023-02-07T02:38:56.248" v="1337" actId="478"/>
          <ac:picMkLst>
            <pc:docMk/>
            <pc:sldMk cId="773544088" sldId="461"/>
            <ac:picMk id="4" creationId="{74223B6F-E6F1-282B-20E9-D096BB0695CB}"/>
          </ac:picMkLst>
        </pc:picChg>
        <pc:picChg chg="add mod">
          <ac:chgData name="LEONEL ANDRES SOTO HERRERA" userId="57c0263d7f32ca92" providerId="LiveId" clId="{B46460CE-F917-4B2D-A6FE-D3BD912259B6}" dt="2023-02-07T02:39:01.927" v="1339" actId="1076"/>
          <ac:picMkLst>
            <pc:docMk/>
            <pc:sldMk cId="773544088" sldId="461"/>
            <ac:picMk id="5" creationId="{789BF57F-1E2D-017B-07C7-C2D3167B5C71}"/>
          </ac:picMkLst>
        </pc:picChg>
      </pc:sldChg>
      <pc:sldChg chg="addSp delSp modSp mod setBg">
        <pc:chgData name="LEONEL ANDRES SOTO HERRERA" userId="57c0263d7f32ca92" providerId="LiveId" clId="{B46460CE-F917-4B2D-A6FE-D3BD912259B6}" dt="2023-02-07T03:10:21.629" v="1477" actId="1076"/>
        <pc:sldMkLst>
          <pc:docMk/>
          <pc:sldMk cId="1177861170" sldId="462"/>
        </pc:sldMkLst>
        <pc:spChg chg="mod">
          <ac:chgData name="LEONEL ANDRES SOTO HERRERA" userId="57c0263d7f32ca92" providerId="LiveId" clId="{B46460CE-F917-4B2D-A6FE-D3BD912259B6}" dt="2023-02-07T03:10:21.629" v="1477" actId="1076"/>
          <ac:spMkLst>
            <pc:docMk/>
            <pc:sldMk cId="1177861170" sldId="462"/>
            <ac:spMk id="2" creationId="{A7B30A51-9A7E-6C60-B101-70ADF5869212}"/>
          </ac:spMkLst>
        </pc:spChg>
        <pc:spChg chg="del">
          <ac:chgData name="LEONEL ANDRES SOTO HERRERA" userId="57c0263d7f32ca92" providerId="LiveId" clId="{B46460CE-F917-4B2D-A6FE-D3BD912259B6}" dt="2023-02-07T03:07:09.355" v="1453" actId="478"/>
          <ac:spMkLst>
            <pc:docMk/>
            <pc:sldMk cId="1177861170" sldId="462"/>
            <ac:spMk id="8" creationId="{5A9EEFA2-7944-8B0A-D6C1-9D71A8DFCD36}"/>
          </ac:spMkLst>
        </pc:spChg>
        <pc:spChg chg="add del">
          <ac:chgData name="LEONEL ANDRES SOTO HERRERA" userId="57c0263d7f32ca92" providerId="LiveId" clId="{B46460CE-F917-4B2D-A6FE-D3BD912259B6}" dt="2023-02-07T03:10:13.563" v="1474" actId="26606"/>
          <ac:spMkLst>
            <pc:docMk/>
            <pc:sldMk cId="1177861170" sldId="462"/>
            <ac:spMk id="97" creationId="{73710393-C767-43F2-8FBD-DFC6C6DE6FF5}"/>
          </ac:spMkLst>
        </pc:spChg>
        <pc:grpChg chg="add del">
          <ac:chgData name="LEONEL ANDRES SOTO HERRERA" userId="57c0263d7f32ca92" providerId="LiveId" clId="{B46460CE-F917-4B2D-A6FE-D3BD912259B6}" dt="2023-02-07T03:10:13.563" v="1474" actId="26606"/>
          <ac:grpSpMkLst>
            <pc:docMk/>
            <pc:sldMk cId="1177861170" sldId="462"/>
            <ac:grpSpMk id="15" creationId="{DC1A4634-CF00-456C-BBEC-CEAAAAD069DB}"/>
          </ac:grpSpMkLst>
        </pc:grpChg>
        <pc:grpChg chg="add del">
          <ac:chgData name="LEONEL ANDRES SOTO HERRERA" userId="57c0263d7f32ca92" providerId="LiveId" clId="{B46460CE-F917-4B2D-A6FE-D3BD912259B6}" dt="2023-02-07T03:10:13.563" v="1474" actId="26606"/>
          <ac:grpSpMkLst>
            <pc:docMk/>
            <pc:sldMk cId="1177861170" sldId="462"/>
            <ac:grpSpMk id="99" creationId="{24BFFD1D-EF0D-48A3-9398-5E7B37687796}"/>
          </ac:grpSpMkLst>
        </pc:grpChg>
        <pc:picChg chg="add del mod">
          <ac:chgData name="LEONEL ANDRES SOTO HERRERA" userId="57c0263d7f32ca92" providerId="LiveId" clId="{B46460CE-F917-4B2D-A6FE-D3BD912259B6}" dt="2023-02-07T03:08:14.375" v="1457" actId="478"/>
          <ac:picMkLst>
            <pc:docMk/>
            <pc:sldMk cId="1177861170" sldId="462"/>
            <ac:picMk id="4" creationId="{CF4B9485-471D-E549-ED30-36FF258F3130}"/>
          </ac:picMkLst>
        </pc:picChg>
        <pc:picChg chg="del">
          <ac:chgData name="LEONEL ANDRES SOTO HERRERA" userId="57c0263d7f32ca92" providerId="LiveId" clId="{B46460CE-F917-4B2D-A6FE-D3BD912259B6}" dt="2023-02-07T03:07:04.041" v="1452" actId="478"/>
          <ac:picMkLst>
            <pc:docMk/>
            <pc:sldMk cId="1177861170" sldId="462"/>
            <ac:picMk id="6" creationId="{C4A077A8-EAD7-501D-011B-C996B4C8BFA6}"/>
          </ac:picMkLst>
        </pc:picChg>
        <pc:picChg chg="add mod">
          <ac:chgData name="LEONEL ANDRES SOTO HERRERA" userId="57c0263d7f32ca92" providerId="LiveId" clId="{B46460CE-F917-4B2D-A6FE-D3BD912259B6}" dt="2023-02-07T03:10:16.400" v="1475" actId="1076"/>
          <ac:picMkLst>
            <pc:docMk/>
            <pc:sldMk cId="1177861170" sldId="462"/>
            <ac:picMk id="7" creationId="{AD6E8A7B-9D1B-7EF5-A77E-67CF6F90D603}"/>
          </ac:picMkLst>
        </pc:picChg>
        <pc:picChg chg="add mod modCrop">
          <ac:chgData name="LEONEL ANDRES SOTO HERRERA" userId="57c0263d7f32ca92" providerId="LiveId" clId="{B46460CE-F917-4B2D-A6FE-D3BD912259B6}" dt="2023-02-07T03:10:18.379" v="1476" actId="1076"/>
          <ac:picMkLst>
            <pc:docMk/>
            <pc:sldMk cId="1177861170" sldId="462"/>
            <ac:picMk id="10" creationId="{AB547E4F-8C32-E4F6-5F74-6283B8035C56}"/>
          </ac:picMkLst>
        </pc:picChg>
      </pc:sldChg>
      <pc:sldChg chg="ord">
        <pc:chgData name="LEONEL ANDRES SOTO HERRERA" userId="57c0263d7f32ca92" providerId="LiveId" clId="{B46460CE-F917-4B2D-A6FE-D3BD912259B6}" dt="2023-02-07T02:47:51.964" v="1350"/>
        <pc:sldMkLst>
          <pc:docMk/>
          <pc:sldMk cId="88994506" sldId="464"/>
        </pc:sldMkLst>
      </pc:sldChg>
      <pc:sldChg chg="addSp delSp modSp add mod">
        <pc:chgData name="LEONEL ANDRES SOTO HERRERA" userId="57c0263d7f32ca92" providerId="LiveId" clId="{B46460CE-F917-4B2D-A6FE-D3BD912259B6}" dt="2023-02-07T02:07:53.727" v="1249" actId="478"/>
        <pc:sldMkLst>
          <pc:docMk/>
          <pc:sldMk cId="142499348" sldId="465"/>
        </pc:sldMkLst>
        <pc:spChg chg="add mod">
          <ac:chgData name="LEONEL ANDRES SOTO HERRERA" userId="57c0263d7f32ca92" providerId="LiveId" clId="{B46460CE-F917-4B2D-A6FE-D3BD912259B6}" dt="2023-02-07T02:06:36.634" v="1236" actId="20577"/>
          <ac:spMkLst>
            <pc:docMk/>
            <pc:sldMk cId="142499348" sldId="465"/>
            <ac:spMk id="5" creationId="{064EA8D5-C4DD-2B37-A6E8-765ED76DC7DE}"/>
          </ac:spMkLst>
        </pc:spChg>
        <pc:spChg chg="add del mod">
          <ac:chgData name="LEONEL ANDRES SOTO HERRERA" userId="57c0263d7f32ca92" providerId="LiveId" clId="{B46460CE-F917-4B2D-A6FE-D3BD912259B6}" dt="2023-02-07T02:07:52.240" v="1248" actId="478"/>
          <ac:spMkLst>
            <pc:docMk/>
            <pc:sldMk cId="142499348" sldId="465"/>
            <ac:spMk id="7" creationId="{7556B13C-A433-5DC8-FD76-8D7B48D438ED}"/>
          </ac:spMkLst>
        </pc:spChg>
        <pc:spChg chg="del">
          <ac:chgData name="LEONEL ANDRES SOTO HERRERA" userId="57c0263d7f32ca92" providerId="LiveId" clId="{B46460CE-F917-4B2D-A6FE-D3BD912259B6}" dt="2023-02-07T02:06:44.154" v="1238" actId="478"/>
          <ac:spMkLst>
            <pc:docMk/>
            <pc:sldMk cId="142499348" sldId="465"/>
            <ac:spMk id="8" creationId="{830EF1AD-7578-8CA8-1479-A36BECAF272F}"/>
          </ac:spMkLst>
        </pc:spChg>
        <pc:spChg chg="add del mod">
          <ac:chgData name="LEONEL ANDRES SOTO HERRERA" userId="57c0263d7f32ca92" providerId="LiveId" clId="{B46460CE-F917-4B2D-A6FE-D3BD912259B6}" dt="2023-02-07T02:07:53.727" v="1249" actId="478"/>
          <ac:spMkLst>
            <pc:docMk/>
            <pc:sldMk cId="142499348" sldId="465"/>
            <ac:spMk id="9" creationId="{1B912EE3-EF47-DADB-5831-6189B8F5E3CB}"/>
          </ac:spMkLst>
        </pc:spChg>
        <pc:spChg chg="del">
          <ac:chgData name="LEONEL ANDRES SOTO HERRERA" userId="57c0263d7f32ca92" providerId="LiveId" clId="{B46460CE-F917-4B2D-A6FE-D3BD912259B6}" dt="2023-02-07T02:06:45.952" v="1239" actId="478"/>
          <ac:spMkLst>
            <pc:docMk/>
            <pc:sldMk cId="142499348" sldId="465"/>
            <ac:spMk id="10" creationId="{34810E19-04A8-12DC-A49B-A8D67758B265}"/>
          </ac:spMkLst>
        </pc:spChg>
        <pc:picChg chg="del">
          <ac:chgData name="LEONEL ANDRES SOTO HERRERA" userId="57c0263d7f32ca92" providerId="LiveId" clId="{B46460CE-F917-4B2D-A6FE-D3BD912259B6}" dt="2023-02-07T02:03:38.200" v="1146" actId="478"/>
          <ac:picMkLst>
            <pc:docMk/>
            <pc:sldMk cId="142499348" sldId="465"/>
            <ac:picMk id="3" creationId="{4BCBFE43-F708-DA41-96E9-0BEA96503937}"/>
          </ac:picMkLst>
        </pc:picChg>
        <pc:picChg chg="add mod">
          <ac:chgData name="LEONEL ANDRES SOTO HERRERA" userId="57c0263d7f32ca92" providerId="LiveId" clId="{B46460CE-F917-4B2D-A6FE-D3BD912259B6}" dt="2023-02-07T02:06:48.983" v="1240" actId="1076"/>
          <ac:picMkLst>
            <pc:docMk/>
            <pc:sldMk cId="142499348" sldId="465"/>
            <ac:picMk id="4" creationId="{C0306D2D-9295-880B-9041-922927BF5FCE}"/>
          </ac:picMkLst>
        </pc:picChg>
        <pc:picChg chg="del">
          <ac:chgData name="LEONEL ANDRES SOTO HERRERA" userId="57c0263d7f32ca92" providerId="LiveId" clId="{B46460CE-F917-4B2D-A6FE-D3BD912259B6}" dt="2023-02-07T02:03:40.175" v="1147" actId="478"/>
          <ac:picMkLst>
            <pc:docMk/>
            <pc:sldMk cId="142499348" sldId="465"/>
            <ac:picMk id="6" creationId="{0F70970C-9AA2-F80D-743F-A26B22692031}"/>
          </ac:picMkLst>
        </pc:picChg>
      </pc:sldChg>
      <pc:sldChg chg="addSp delSp modSp add mod ord">
        <pc:chgData name="LEONEL ANDRES SOTO HERRERA" userId="57c0263d7f32ca92" providerId="LiveId" clId="{B46460CE-F917-4B2D-A6FE-D3BD912259B6}" dt="2023-02-07T02:06:16.890" v="1193"/>
        <pc:sldMkLst>
          <pc:docMk/>
          <pc:sldMk cId="521889760" sldId="466"/>
        </pc:sldMkLst>
        <pc:spChg chg="mod">
          <ac:chgData name="LEONEL ANDRES SOTO HERRERA" userId="57c0263d7f32ca92" providerId="LiveId" clId="{B46460CE-F917-4B2D-A6FE-D3BD912259B6}" dt="2023-02-07T02:05:26.623" v="1182" actId="20577"/>
          <ac:spMkLst>
            <pc:docMk/>
            <pc:sldMk cId="521889760" sldId="466"/>
            <ac:spMk id="5" creationId="{064EA8D5-C4DD-2B37-A6E8-765ED76DC7DE}"/>
          </ac:spMkLst>
        </pc:spChg>
        <pc:spChg chg="del">
          <ac:chgData name="LEONEL ANDRES SOTO HERRERA" userId="57c0263d7f32ca92" providerId="LiveId" clId="{B46460CE-F917-4B2D-A6FE-D3BD912259B6}" dt="2023-02-07T02:06:00.302" v="1189" actId="478"/>
          <ac:spMkLst>
            <pc:docMk/>
            <pc:sldMk cId="521889760" sldId="466"/>
            <ac:spMk id="8" creationId="{830EF1AD-7578-8CA8-1479-A36BECAF272F}"/>
          </ac:spMkLst>
        </pc:spChg>
        <pc:spChg chg="del">
          <ac:chgData name="LEONEL ANDRES SOTO HERRERA" userId="57c0263d7f32ca92" providerId="LiveId" clId="{B46460CE-F917-4B2D-A6FE-D3BD912259B6}" dt="2023-02-07T02:06:02.325" v="1190" actId="478"/>
          <ac:spMkLst>
            <pc:docMk/>
            <pc:sldMk cId="521889760" sldId="466"/>
            <ac:spMk id="10" creationId="{34810E19-04A8-12DC-A49B-A8D67758B265}"/>
          </ac:spMkLst>
        </pc:spChg>
        <pc:picChg chg="add mod">
          <ac:chgData name="LEONEL ANDRES SOTO HERRERA" userId="57c0263d7f32ca92" providerId="LiveId" clId="{B46460CE-F917-4B2D-A6FE-D3BD912259B6}" dt="2023-02-07T02:06:07.012" v="1191" actId="1076"/>
          <ac:picMkLst>
            <pc:docMk/>
            <pc:sldMk cId="521889760" sldId="466"/>
            <ac:picMk id="3" creationId="{C4549426-DC93-E603-186F-7A76B5E4A429}"/>
          </ac:picMkLst>
        </pc:picChg>
        <pc:picChg chg="del">
          <ac:chgData name="LEONEL ANDRES SOTO HERRERA" userId="57c0263d7f32ca92" providerId="LiveId" clId="{B46460CE-F917-4B2D-A6FE-D3BD912259B6}" dt="2023-02-07T02:05:52.824" v="1183" actId="478"/>
          <ac:picMkLst>
            <pc:docMk/>
            <pc:sldMk cId="521889760" sldId="466"/>
            <ac:picMk id="4" creationId="{C0306D2D-9295-880B-9041-922927BF5FCE}"/>
          </ac:picMkLst>
        </pc:picChg>
      </pc:sldChg>
      <pc:sldChg chg="add">
        <pc:chgData name="LEONEL ANDRES SOTO HERRERA" userId="57c0263d7f32ca92" providerId="LiveId" clId="{B46460CE-F917-4B2D-A6FE-D3BD912259B6}" dt="2023-02-07T02:07:47.677" v="1247" actId="2890"/>
        <pc:sldMkLst>
          <pc:docMk/>
          <pc:sldMk cId="3141612118" sldId="467"/>
        </pc:sldMkLst>
      </pc:sldChg>
      <pc:sldChg chg="addSp delSp modSp add mod">
        <pc:chgData name="LEONEL ANDRES SOTO HERRERA" userId="57c0263d7f32ca92" providerId="LiveId" clId="{B46460CE-F917-4B2D-A6FE-D3BD912259B6}" dt="2023-02-07T02:10:24.538" v="1292" actId="1076"/>
        <pc:sldMkLst>
          <pc:docMk/>
          <pc:sldMk cId="3372288239" sldId="468"/>
        </pc:sldMkLst>
        <pc:spChg chg="del mod">
          <ac:chgData name="LEONEL ANDRES SOTO HERRERA" userId="57c0263d7f32ca92" providerId="LiveId" clId="{B46460CE-F917-4B2D-A6FE-D3BD912259B6}" dt="2023-02-07T02:10:09.321" v="1286" actId="478"/>
          <ac:spMkLst>
            <pc:docMk/>
            <pc:sldMk cId="3372288239" sldId="468"/>
            <ac:spMk id="5" creationId="{064EA8D5-C4DD-2B37-A6E8-765ED76DC7DE}"/>
          </ac:spMkLst>
        </pc:spChg>
        <pc:spChg chg="mod">
          <ac:chgData name="LEONEL ANDRES SOTO HERRERA" userId="57c0263d7f32ca92" providerId="LiveId" clId="{B46460CE-F917-4B2D-A6FE-D3BD912259B6}" dt="2023-02-07T02:10:18.395" v="1290" actId="1076"/>
          <ac:spMkLst>
            <pc:docMk/>
            <pc:sldMk cId="3372288239" sldId="468"/>
            <ac:spMk id="7" creationId="{7556B13C-A433-5DC8-FD76-8D7B48D438ED}"/>
          </ac:spMkLst>
        </pc:spChg>
        <pc:spChg chg="del mod">
          <ac:chgData name="LEONEL ANDRES SOTO HERRERA" userId="57c0263d7f32ca92" providerId="LiveId" clId="{B46460CE-F917-4B2D-A6FE-D3BD912259B6}" dt="2023-02-07T02:10:16.110" v="1289" actId="478"/>
          <ac:spMkLst>
            <pc:docMk/>
            <pc:sldMk cId="3372288239" sldId="468"/>
            <ac:spMk id="9" creationId="{1B912EE3-EF47-DADB-5831-6189B8F5E3CB}"/>
          </ac:spMkLst>
        </pc:spChg>
        <pc:picChg chg="add del">
          <ac:chgData name="LEONEL ANDRES SOTO HERRERA" userId="57c0263d7f32ca92" providerId="LiveId" clId="{B46460CE-F917-4B2D-A6FE-D3BD912259B6}" dt="2023-02-07T02:09:35.096" v="1283" actId="478"/>
          <ac:picMkLst>
            <pc:docMk/>
            <pc:sldMk cId="3372288239" sldId="468"/>
            <ac:picMk id="3" creationId="{58538CE0-E279-DB52-FE01-D51056DEE8BE}"/>
          </ac:picMkLst>
        </pc:picChg>
        <pc:picChg chg="del">
          <ac:chgData name="LEONEL ANDRES SOTO HERRERA" userId="57c0263d7f32ca92" providerId="LiveId" clId="{B46460CE-F917-4B2D-A6FE-D3BD912259B6}" dt="2023-02-07T02:08:34.302" v="1251" actId="478"/>
          <ac:picMkLst>
            <pc:docMk/>
            <pc:sldMk cId="3372288239" sldId="468"/>
            <ac:picMk id="4" creationId="{C0306D2D-9295-880B-9041-922927BF5FCE}"/>
          </ac:picMkLst>
        </pc:picChg>
        <pc:picChg chg="add mod">
          <ac:chgData name="LEONEL ANDRES SOTO HERRERA" userId="57c0263d7f32ca92" providerId="LiveId" clId="{B46460CE-F917-4B2D-A6FE-D3BD912259B6}" dt="2023-02-07T02:10:24.538" v="1292" actId="1076"/>
          <ac:picMkLst>
            <pc:docMk/>
            <pc:sldMk cId="3372288239" sldId="468"/>
            <ac:picMk id="8" creationId="{C9BD7825-AB90-B6E6-A2C6-3302EC35DD4D}"/>
          </ac:picMkLst>
        </pc:picChg>
      </pc:sldChg>
      <pc:sldChg chg="addSp delSp modSp add mod">
        <pc:chgData name="LEONEL ANDRES SOTO HERRERA" userId="57c0263d7f32ca92" providerId="LiveId" clId="{B46460CE-F917-4B2D-A6FE-D3BD912259B6}" dt="2023-02-07T02:27:28.796" v="1313" actId="14100"/>
        <pc:sldMkLst>
          <pc:docMk/>
          <pc:sldMk cId="2426691211" sldId="469"/>
        </pc:sldMkLst>
        <pc:spChg chg="add del mod">
          <ac:chgData name="LEONEL ANDRES SOTO HERRERA" userId="57c0263d7f32ca92" providerId="LiveId" clId="{B46460CE-F917-4B2D-A6FE-D3BD912259B6}" dt="2023-02-07T02:11:30.561" v="1298" actId="478"/>
          <ac:spMkLst>
            <pc:docMk/>
            <pc:sldMk cId="2426691211" sldId="469"/>
            <ac:spMk id="2" creationId="{8BDB8277-3788-63EB-163D-7537857924D1}"/>
          </ac:spMkLst>
        </pc:spChg>
        <pc:spChg chg="add mod">
          <ac:chgData name="LEONEL ANDRES SOTO HERRERA" userId="57c0263d7f32ca92" providerId="LiveId" clId="{B46460CE-F917-4B2D-A6FE-D3BD912259B6}" dt="2023-02-07T02:11:34.308" v="1300" actId="14100"/>
          <ac:spMkLst>
            <pc:docMk/>
            <pc:sldMk cId="2426691211" sldId="469"/>
            <ac:spMk id="3" creationId="{34CD4C6A-93BD-98C9-DAB3-6E2ED42E9BDB}"/>
          </ac:spMkLst>
        </pc:spChg>
        <pc:spChg chg="del">
          <ac:chgData name="LEONEL ANDRES SOTO HERRERA" userId="57c0263d7f32ca92" providerId="LiveId" clId="{B46460CE-F917-4B2D-A6FE-D3BD912259B6}" dt="2023-02-07T02:10:51.105" v="1295" actId="478"/>
          <ac:spMkLst>
            <pc:docMk/>
            <pc:sldMk cId="2426691211" sldId="469"/>
            <ac:spMk id="7" creationId="{7556B13C-A433-5DC8-FD76-8D7B48D438ED}"/>
          </ac:spMkLst>
        </pc:spChg>
        <pc:picChg chg="add del mod">
          <ac:chgData name="LEONEL ANDRES SOTO HERRERA" userId="57c0263d7f32ca92" providerId="LiveId" clId="{B46460CE-F917-4B2D-A6FE-D3BD912259B6}" dt="2023-02-07T02:18:31.520" v="1307" actId="478"/>
          <ac:picMkLst>
            <pc:docMk/>
            <pc:sldMk cId="2426691211" sldId="469"/>
            <ac:picMk id="5" creationId="{F012A4A7-5202-4F06-876F-72A84AF292EF}"/>
          </ac:picMkLst>
        </pc:picChg>
        <pc:picChg chg="del">
          <ac:chgData name="LEONEL ANDRES SOTO HERRERA" userId="57c0263d7f32ca92" providerId="LiveId" clId="{B46460CE-F917-4B2D-A6FE-D3BD912259B6}" dt="2023-02-07T02:10:43.374" v="1294" actId="478"/>
          <ac:picMkLst>
            <pc:docMk/>
            <pc:sldMk cId="2426691211" sldId="469"/>
            <ac:picMk id="8" creationId="{C9BD7825-AB90-B6E6-A2C6-3302EC35DD4D}"/>
          </ac:picMkLst>
        </pc:picChg>
        <pc:picChg chg="add mod">
          <ac:chgData name="LEONEL ANDRES SOTO HERRERA" userId="57c0263d7f32ca92" providerId="LiveId" clId="{B46460CE-F917-4B2D-A6FE-D3BD912259B6}" dt="2023-02-07T02:27:28.796" v="1313" actId="14100"/>
          <ac:picMkLst>
            <pc:docMk/>
            <pc:sldMk cId="2426691211" sldId="469"/>
            <ac:picMk id="9" creationId="{D05B5F7A-60AC-B71B-2A1C-640A27B51864}"/>
          </ac:picMkLst>
        </pc:picChg>
      </pc:sldChg>
      <pc:sldChg chg="add">
        <pc:chgData name="LEONEL ANDRES SOTO HERRERA" userId="57c0263d7f32ca92" providerId="LiveId" clId="{B46460CE-F917-4B2D-A6FE-D3BD912259B6}" dt="2023-02-07T02:38:52.201" v="1336" actId="2890"/>
        <pc:sldMkLst>
          <pc:docMk/>
          <pc:sldMk cId="601104008" sldId="470"/>
        </pc:sldMkLst>
      </pc:sldChg>
      <pc:sldChg chg="addSp delSp modSp add mod">
        <pc:chgData name="LEONEL ANDRES SOTO HERRERA" userId="57c0263d7f32ca92" providerId="LiveId" clId="{B46460CE-F917-4B2D-A6FE-D3BD912259B6}" dt="2023-02-07T02:43:55.381" v="1348" actId="14100"/>
        <pc:sldMkLst>
          <pc:docMk/>
          <pc:sldMk cId="3057705303" sldId="471"/>
        </pc:sldMkLst>
        <pc:picChg chg="add mod">
          <ac:chgData name="LEONEL ANDRES SOTO HERRERA" userId="57c0263d7f32ca92" providerId="LiveId" clId="{B46460CE-F917-4B2D-A6FE-D3BD912259B6}" dt="2023-02-07T02:43:55.381" v="1348" actId="14100"/>
          <ac:picMkLst>
            <pc:docMk/>
            <pc:sldMk cId="3057705303" sldId="471"/>
            <ac:picMk id="4" creationId="{B5E05D0E-77B4-16B0-FCBC-3FB4EB017BCE}"/>
          </ac:picMkLst>
        </pc:picChg>
        <pc:picChg chg="del">
          <ac:chgData name="LEONEL ANDRES SOTO HERRERA" userId="57c0263d7f32ca92" providerId="LiveId" clId="{B46460CE-F917-4B2D-A6FE-D3BD912259B6}" dt="2023-02-07T02:41:44.116" v="1341" actId="478"/>
          <ac:picMkLst>
            <pc:docMk/>
            <pc:sldMk cId="3057705303" sldId="471"/>
            <ac:picMk id="5" creationId="{789BF57F-1E2D-017B-07C7-C2D3167B5C71}"/>
          </ac:picMkLst>
        </pc:picChg>
      </pc:sldChg>
      <pc:sldChg chg="addSp delSp modSp add mod">
        <pc:chgData name="LEONEL ANDRES SOTO HERRERA" userId="57c0263d7f32ca92" providerId="LiveId" clId="{B46460CE-F917-4B2D-A6FE-D3BD912259B6}" dt="2023-02-07T02:48:50.463" v="1358" actId="14100"/>
        <pc:sldMkLst>
          <pc:docMk/>
          <pc:sldMk cId="3015477033" sldId="472"/>
        </pc:sldMkLst>
        <pc:picChg chg="del">
          <ac:chgData name="LEONEL ANDRES SOTO HERRERA" userId="57c0263d7f32ca92" providerId="LiveId" clId="{B46460CE-F917-4B2D-A6FE-D3BD912259B6}" dt="2023-02-07T02:48:12.879" v="1352" actId="478"/>
          <ac:picMkLst>
            <pc:docMk/>
            <pc:sldMk cId="3015477033" sldId="472"/>
            <ac:picMk id="4" creationId="{74223B6F-E6F1-282B-20E9-D096BB0695CB}"/>
          </ac:picMkLst>
        </pc:picChg>
        <pc:picChg chg="add del">
          <ac:chgData name="LEONEL ANDRES SOTO HERRERA" userId="57c0263d7f32ca92" providerId="LiveId" clId="{B46460CE-F917-4B2D-A6FE-D3BD912259B6}" dt="2023-02-07T02:48:17.281" v="1354" actId="22"/>
          <ac:picMkLst>
            <pc:docMk/>
            <pc:sldMk cId="3015477033" sldId="472"/>
            <ac:picMk id="5" creationId="{A175BE69-F2B5-07A4-061B-3A8C2E5C6F7E}"/>
          </ac:picMkLst>
        </pc:picChg>
        <pc:picChg chg="add mod">
          <ac:chgData name="LEONEL ANDRES SOTO HERRERA" userId="57c0263d7f32ca92" providerId="LiveId" clId="{B46460CE-F917-4B2D-A6FE-D3BD912259B6}" dt="2023-02-07T02:48:50.463" v="1358" actId="14100"/>
          <ac:picMkLst>
            <pc:docMk/>
            <pc:sldMk cId="3015477033" sldId="472"/>
            <ac:picMk id="7" creationId="{515B3D85-9398-AD17-BF80-39C28A4EFE7D}"/>
          </ac:picMkLst>
        </pc:picChg>
      </pc:sldChg>
      <pc:sldChg chg="addSp delSp modSp add mod">
        <pc:chgData name="LEONEL ANDRES SOTO HERRERA" userId="57c0263d7f32ca92" providerId="LiveId" clId="{B46460CE-F917-4B2D-A6FE-D3BD912259B6}" dt="2023-02-07T03:53:48.138" v="1493"/>
        <pc:sldMkLst>
          <pc:docMk/>
          <pc:sldMk cId="1150068074" sldId="473"/>
        </pc:sldMkLst>
        <pc:spChg chg="mod">
          <ac:chgData name="LEONEL ANDRES SOTO HERRERA" userId="57c0263d7f32ca92" providerId="LiveId" clId="{B46460CE-F917-4B2D-A6FE-D3BD912259B6}" dt="2023-02-07T03:53:48.138" v="1493"/>
          <ac:spMkLst>
            <pc:docMk/>
            <pc:sldMk cId="1150068074" sldId="473"/>
            <ac:spMk id="2" creationId="{A7B30A51-9A7E-6C60-B101-70ADF5869212}"/>
          </ac:spMkLst>
        </pc:spChg>
        <pc:spChg chg="del">
          <ac:chgData name="LEONEL ANDRES SOTO HERRERA" userId="57c0263d7f32ca92" providerId="LiveId" clId="{B46460CE-F917-4B2D-A6FE-D3BD912259B6}" dt="2023-02-07T03:05:33.721" v="1361" actId="478"/>
          <ac:spMkLst>
            <pc:docMk/>
            <pc:sldMk cId="1150068074" sldId="473"/>
            <ac:spMk id="8" creationId="{5A9EEFA2-7944-8B0A-D6C1-9D71A8DFCD36}"/>
          </ac:spMkLst>
        </pc:spChg>
        <pc:picChg chg="del">
          <ac:chgData name="LEONEL ANDRES SOTO HERRERA" userId="57c0263d7f32ca92" providerId="LiveId" clId="{B46460CE-F917-4B2D-A6FE-D3BD912259B6}" dt="2023-02-07T03:05:30.153" v="1360" actId="478"/>
          <ac:picMkLst>
            <pc:docMk/>
            <pc:sldMk cId="1150068074" sldId="473"/>
            <ac:picMk id="4" creationId="{B5E05D0E-77B4-16B0-FCBC-3FB4EB017BCE}"/>
          </ac:picMkLst>
        </pc:picChg>
        <pc:picChg chg="add del">
          <ac:chgData name="LEONEL ANDRES SOTO HERRERA" userId="57c0263d7f32ca92" providerId="LiveId" clId="{B46460CE-F917-4B2D-A6FE-D3BD912259B6}" dt="2023-02-07T03:05:53.563" v="1407" actId="478"/>
          <ac:picMkLst>
            <pc:docMk/>
            <pc:sldMk cId="1150068074" sldId="473"/>
            <ac:picMk id="5" creationId="{CA2D4C30-AE7F-4A13-7BA7-57FB69D5B43B}"/>
          </ac:picMkLst>
        </pc:picChg>
        <pc:picChg chg="add mod">
          <ac:chgData name="LEONEL ANDRES SOTO HERRERA" userId="57c0263d7f32ca92" providerId="LiveId" clId="{B46460CE-F917-4B2D-A6FE-D3BD912259B6}" dt="2023-02-07T03:06:17.551" v="1411" actId="1076"/>
          <ac:picMkLst>
            <pc:docMk/>
            <pc:sldMk cId="1150068074" sldId="473"/>
            <ac:picMk id="7" creationId="{C49BBB13-E373-CF4B-49B2-C4647F696B70}"/>
          </ac:picMkLst>
        </pc:picChg>
      </pc:sldChg>
      <pc:sldChg chg="addSp delSp modSp add del mod">
        <pc:chgData name="LEONEL ANDRES SOTO HERRERA" userId="57c0263d7f32ca92" providerId="LiveId" clId="{B46460CE-F917-4B2D-A6FE-D3BD912259B6}" dt="2023-02-07T04:03:40.937" v="1651" actId="47"/>
        <pc:sldMkLst>
          <pc:docMk/>
          <pc:sldMk cId="3879352413" sldId="474"/>
        </pc:sldMkLst>
        <pc:spChg chg="add mod">
          <ac:chgData name="LEONEL ANDRES SOTO HERRERA" userId="57c0263d7f32ca92" providerId="LiveId" clId="{B46460CE-F917-4B2D-A6FE-D3BD912259B6}" dt="2023-02-07T03:59:25.958" v="1607" actId="20577"/>
          <ac:spMkLst>
            <pc:docMk/>
            <pc:sldMk cId="3879352413" sldId="474"/>
            <ac:spMk id="2" creationId="{808BE1EA-C31B-0F27-077F-92D191DAD82B}"/>
          </ac:spMkLst>
        </pc:spChg>
        <pc:spChg chg="add mod">
          <ac:chgData name="LEONEL ANDRES SOTO HERRERA" userId="57c0263d7f32ca92" providerId="LiveId" clId="{B46460CE-F917-4B2D-A6FE-D3BD912259B6}" dt="2023-02-07T03:59:35.343" v="1610" actId="20577"/>
          <ac:spMkLst>
            <pc:docMk/>
            <pc:sldMk cId="3879352413" sldId="474"/>
            <ac:spMk id="3" creationId="{19DAD08D-0C2C-F6B1-CF56-66808BC126A5}"/>
          </ac:spMkLst>
        </pc:spChg>
        <pc:spChg chg="mod">
          <ac:chgData name="LEONEL ANDRES SOTO HERRERA" userId="57c0263d7f32ca92" providerId="LiveId" clId="{B46460CE-F917-4B2D-A6FE-D3BD912259B6}" dt="2023-02-07T03:56:23.693" v="1543" actId="14100"/>
          <ac:spMkLst>
            <pc:docMk/>
            <pc:sldMk cId="3879352413" sldId="474"/>
            <ac:spMk id="5" creationId="{064EA8D5-C4DD-2B37-A6E8-765ED76DC7DE}"/>
          </ac:spMkLst>
        </pc:spChg>
        <pc:spChg chg="add mod">
          <ac:chgData name="LEONEL ANDRES SOTO HERRERA" userId="57c0263d7f32ca92" providerId="LiveId" clId="{B46460CE-F917-4B2D-A6FE-D3BD912259B6}" dt="2023-02-07T03:58:44.882" v="1577" actId="1076"/>
          <ac:spMkLst>
            <pc:docMk/>
            <pc:sldMk cId="3879352413" sldId="474"/>
            <ac:spMk id="13" creationId="{68B70339-EDC5-2181-25FB-27A5848287AB}"/>
          </ac:spMkLst>
        </pc:spChg>
        <pc:spChg chg="add mod">
          <ac:chgData name="LEONEL ANDRES SOTO HERRERA" userId="57c0263d7f32ca92" providerId="LiveId" clId="{B46460CE-F917-4B2D-A6FE-D3BD912259B6}" dt="2023-02-07T03:58:38.339" v="1575" actId="1076"/>
          <ac:spMkLst>
            <pc:docMk/>
            <pc:sldMk cId="3879352413" sldId="474"/>
            <ac:spMk id="14" creationId="{4913B289-77C5-1FE7-CAA3-1FCD6DD8DD48}"/>
          </ac:spMkLst>
        </pc:spChg>
        <pc:spChg chg="add mod">
          <ac:chgData name="LEONEL ANDRES SOTO HERRERA" userId="57c0263d7f32ca92" providerId="LiveId" clId="{B46460CE-F917-4B2D-A6FE-D3BD912259B6}" dt="2023-02-07T03:58:34.792" v="1574" actId="14100"/>
          <ac:spMkLst>
            <pc:docMk/>
            <pc:sldMk cId="3879352413" sldId="474"/>
            <ac:spMk id="15" creationId="{CD832E39-14B8-0EE6-9646-12B30CA5E561}"/>
          </ac:spMkLst>
        </pc:spChg>
        <pc:spChg chg="add mod">
          <ac:chgData name="LEONEL ANDRES SOTO HERRERA" userId="57c0263d7f32ca92" providerId="LiveId" clId="{B46460CE-F917-4B2D-A6FE-D3BD912259B6}" dt="2023-02-07T03:58:56.420" v="1583" actId="14100"/>
          <ac:spMkLst>
            <pc:docMk/>
            <pc:sldMk cId="3879352413" sldId="474"/>
            <ac:spMk id="16" creationId="{45FDE8E8-53B0-C5AB-B70F-9169D3922C04}"/>
          </ac:spMkLst>
        </pc:spChg>
        <pc:picChg chg="del">
          <ac:chgData name="LEONEL ANDRES SOTO HERRERA" userId="57c0263d7f32ca92" providerId="LiveId" clId="{B46460CE-F917-4B2D-A6FE-D3BD912259B6}" dt="2023-02-07T03:55:31.589" v="1504" actId="478"/>
          <ac:picMkLst>
            <pc:docMk/>
            <pc:sldMk cId="3879352413" sldId="474"/>
            <ac:picMk id="4" creationId="{C0306D2D-9295-880B-9041-922927BF5FCE}"/>
          </ac:picMkLst>
        </pc:picChg>
        <pc:picChg chg="add mod">
          <ac:chgData name="LEONEL ANDRES SOTO HERRERA" userId="57c0263d7f32ca92" providerId="LiveId" clId="{B46460CE-F917-4B2D-A6FE-D3BD912259B6}" dt="2023-02-07T03:57:36.130" v="1548" actId="1076"/>
          <ac:picMkLst>
            <pc:docMk/>
            <pc:sldMk cId="3879352413" sldId="474"/>
            <ac:picMk id="8" creationId="{74189807-7634-9EFE-58F0-0D437DE331C4}"/>
          </ac:picMkLst>
        </pc:picChg>
        <pc:picChg chg="add mod">
          <ac:chgData name="LEONEL ANDRES SOTO HERRERA" userId="57c0263d7f32ca92" providerId="LiveId" clId="{B46460CE-F917-4B2D-A6FE-D3BD912259B6}" dt="2023-02-07T03:57:42.233" v="1551" actId="1076"/>
          <ac:picMkLst>
            <pc:docMk/>
            <pc:sldMk cId="3879352413" sldId="474"/>
            <ac:picMk id="10" creationId="{0ECB2F55-A02D-778F-5D76-AC6F457EC6C7}"/>
          </ac:picMkLst>
        </pc:picChg>
        <pc:picChg chg="add mod">
          <ac:chgData name="LEONEL ANDRES SOTO HERRERA" userId="57c0263d7f32ca92" providerId="LiveId" clId="{B46460CE-F917-4B2D-A6FE-D3BD912259B6}" dt="2023-02-07T03:57:47.539" v="1553" actId="1076"/>
          <ac:picMkLst>
            <pc:docMk/>
            <pc:sldMk cId="3879352413" sldId="474"/>
            <ac:picMk id="11" creationId="{487544B2-B43A-E051-E547-655E3FE590DB}"/>
          </ac:picMkLst>
        </pc:picChg>
        <pc:picChg chg="add mod">
          <ac:chgData name="LEONEL ANDRES SOTO HERRERA" userId="57c0263d7f32ca92" providerId="LiveId" clId="{B46460CE-F917-4B2D-A6FE-D3BD912259B6}" dt="2023-02-07T03:57:51.986" v="1555" actId="1076"/>
          <ac:picMkLst>
            <pc:docMk/>
            <pc:sldMk cId="3879352413" sldId="474"/>
            <ac:picMk id="12" creationId="{B1C87660-D6B3-0C61-A696-DB0B99E63B94}"/>
          </ac:picMkLst>
        </pc:picChg>
      </pc:sldChg>
      <pc:sldChg chg="addSp delSp modSp add mod">
        <pc:chgData name="LEONEL ANDRES SOTO HERRERA" userId="57c0263d7f32ca92" providerId="LiveId" clId="{B46460CE-F917-4B2D-A6FE-D3BD912259B6}" dt="2023-02-07T04:03:48.124" v="1653" actId="478"/>
        <pc:sldMkLst>
          <pc:docMk/>
          <pc:sldMk cId="1073341603" sldId="475"/>
        </pc:sldMkLst>
        <pc:spChg chg="mod">
          <ac:chgData name="LEONEL ANDRES SOTO HERRERA" userId="57c0263d7f32ca92" providerId="LiveId" clId="{B46460CE-F917-4B2D-A6FE-D3BD912259B6}" dt="2023-02-07T04:01:12.303" v="1628" actId="1076"/>
          <ac:spMkLst>
            <pc:docMk/>
            <pc:sldMk cId="1073341603" sldId="475"/>
            <ac:spMk id="14" creationId="{4913B289-77C5-1FE7-CAA3-1FCD6DD8DD48}"/>
          </ac:spMkLst>
        </pc:spChg>
        <pc:spChg chg="mod">
          <ac:chgData name="LEONEL ANDRES SOTO HERRERA" userId="57c0263d7f32ca92" providerId="LiveId" clId="{B46460CE-F917-4B2D-A6FE-D3BD912259B6}" dt="2023-02-07T04:00:57.770" v="1624" actId="1076"/>
          <ac:spMkLst>
            <pc:docMk/>
            <pc:sldMk cId="1073341603" sldId="475"/>
            <ac:spMk id="16" creationId="{45FDE8E8-53B0-C5AB-B70F-9169D3922C04}"/>
          </ac:spMkLst>
        </pc:spChg>
        <pc:picChg chg="add del mod">
          <ac:chgData name="LEONEL ANDRES SOTO HERRERA" userId="57c0263d7f32ca92" providerId="LiveId" clId="{B46460CE-F917-4B2D-A6FE-D3BD912259B6}" dt="2023-02-07T04:01:33.669" v="1629" actId="478"/>
          <ac:picMkLst>
            <pc:docMk/>
            <pc:sldMk cId="1073341603" sldId="475"/>
            <ac:picMk id="6" creationId="{B376F1F5-306A-40A2-FA78-C3AADFD011BA}"/>
          </ac:picMkLst>
        </pc:picChg>
        <pc:picChg chg="del mod">
          <ac:chgData name="LEONEL ANDRES SOTO HERRERA" userId="57c0263d7f32ca92" providerId="LiveId" clId="{B46460CE-F917-4B2D-A6FE-D3BD912259B6}" dt="2023-02-07T04:02:37.548" v="1641" actId="478"/>
          <ac:picMkLst>
            <pc:docMk/>
            <pc:sldMk cId="1073341603" sldId="475"/>
            <ac:picMk id="10" creationId="{0ECB2F55-A02D-778F-5D76-AC6F457EC6C7}"/>
          </ac:picMkLst>
        </pc:picChg>
        <pc:picChg chg="mod">
          <ac:chgData name="LEONEL ANDRES SOTO HERRERA" userId="57c0263d7f32ca92" providerId="LiveId" clId="{B46460CE-F917-4B2D-A6FE-D3BD912259B6}" dt="2023-02-07T04:01:04.827" v="1626" actId="1076"/>
          <ac:picMkLst>
            <pc:docMk/>
            <pc:sldMk cId="1073341603" sldId="475"/>
            <ac:picMk id="11" creationId="{487544B2-B43A-E051-E547-655E3FE590DB}"/>
          </ac:picMkLst>
        </pc:picChg>
        <pc:picChg chg="del mod">
          <ac:chgData name="LEONEL ANDRES SOTO HERRERA" userId="57c0263d7f32ca92" providerId="LiveId" clId="{B46460CE-F917-4B2D-A6FE-D3BD912259B6}" dt="2023-02-07T04:03:01.110" v="1648" actId="478"/>
          <ac:picMkLst>
            <pc:docMk/>
            <pc:sldMk cId="1073341603" sldId="475"/>
            <ac:picMk id="12" creationId="{B1C87660-D6B3-0C61-A696-DB0B99E63B94}"/>
          </ac:picMkLst>
        </pc:picChg>
        <pc:picChg chg="add del mod">
          <ac:chgData name="LEONEL ANDRES SOTO HERRERA" userId="57c0263d7f32ca92" providerId="LiveId" clId="{B46460CE-F917-4B2D-A6FE-D3BD912259B6}" dt="2023-02-07T04:03:48.124" v="1653" actId="478"/>
          <ac:picMkLst>
            <pc:docMk/>
            <pc:sldMk cId="1073341603" sldId="475"/>
            <ac:picMk id="18" creationId="{4E758B4A-5B3D-42EE-8F82-C7444335F29D}"/>
          </ac:picMkLst>
        </pc:picChg>
        <pc:picChg chg="add mod modCrop">
          <ac:chgData name="LEONEL ANDRES SOTO HERRERA" userId="57c0263d7f32ca92" providerId="LiveId" clId="{B46460CE-F917-4B2D-A6FE-D3BD912259B6}" dt="2023-02-07T04:02:56.341" v="1647" actId="1076"/>
          <ac:picMkLst>
            <pc:docMk/>
            <pc:sldMk cId="1073341603" sldId="475"/>
            <ac:picMk id="20" creationId="{F451659F-4643-F3A1-9C5D-BE475DEFC57B}"/>
          </ac:picMkLst>
        </pc:picChg>
        <pc:picChg chg="add mod">
          <ac:chgData name="LEONEL ANDRES SOTO HERRERA" userId="57c0263d7f32ca92" providerId="LiveId" clId="{B46460CE-F917-4B2D-A6FE-D3BD912259B6}" dt="2023-02-07T04:03:07.225" v="1650" actId="1076"/>
          <ac:picMkLst>
            <pc:docMk/>
            <pc:sldMk cId="1073341603" sldId="475"/>
            <ac:picMk id="21" creationId="{2F58FC37-93FE-D2F2-DB47-4B46CC006840}"/>
          </ac:picMkLst>
        </pc:picChg>
      </pc:sldChg>
      <pc:sldChg chg="add">
        <pc:chgData name="LEONEL ANDRES SOTO HERRERA" userId="57c0263d7f32ca92" providerId="LiveId" clId="{B46460CE-F917-4B2D-A6FE-D3BD912259B6}" dt="2023-02-07T04:03:44.115" v="1652" actId="2890"/>
        <pc:sldMkLst>
          <pc:docMk/>
          <pc:sldMk cId="3635985884" sldId="476"/>
        </pc:sldMkLst>
      </pc:sldChg>
    </pc:docChg>
  </pc:docChgLst>
  <pc:docChgLst>
    <pc:chgData name="LEONEL ANDRES SOTO HERRERA" userId="57c0263d7f32ca92" providerId="LiveId" clId="{387E33AA-535F-4D9E-873D-E21E06B537FE}"/>
    <pc:docChg chg="custSel addSld modSld">
      <pc:chgData name="LEONEL ANDRES SOTO HERRERA" userId="57c0263d7f32ca92" providerId="LiveId" clId="{387E33AA-535F-4D9E-873D-E21E06B537FE}" dt="2023-03-03T21:12:41.968" v="30" actId="20577"/>
      <pc:docMkLst>
        <pc:docMk/>
      </pc:docMkLst>
      <pc:sldChg chg="addSp delSp modSp add mod">
        <pc:chgData name="LEONEL ANDRES SOTO HERRERA" userId="57c0263d7f32ca92" providerId="LiveId" clId="{387E33AA-535F-4D9E-873D-E21E06B537FE}" dt="2023-03-03T21:12:41.968" v="30" actId="20577"/>
        <pc:sldMkLst>
          <pc:docMk/>
          <pc:sldMk cId="752995474" sldId="508"/>
        </pc:sldMkLst>
        <pc:spChg chg="mod">
          <ac:chgData name="LEONEL ANDRES SOTO HERRERA" userId="57c0263d7f32ca92" providerId="LiveId" clId="{387E33AA-535F-4D9E-873D-E21E06B537FE}" dt="2023-03-03T21:12:41.968" v="30" actId="20577"/>
          <ac:spMkLst>
            <pc:docMk/>
            <pc:sldMk cId="752995474" sldId="508"/>
            <ac:spMk id="3" creationId="{49FEC99A-E1AC-4151-AA84-A4A04F0FB054}"/>
          </ac:spMkLst>
        </pc:spChg>
        <pc:spChg chg="del">
          <ac:chgData name="LEONEL ANDRES SOTO HERRERA" userId="57c0263d7f32ca92" providerId="LiveId" clId="{387E33AA-535F-4D9E-873D-E21E06B537FE}" dt="2023-03-03T21:12:15.220" v="1" actId="478"/>
          <ac:spMkLst>
            <pc:docMk/>
            <pc:sldMk cId="752995474" sldId="508"/>
            <ac:spMk id="6" creationId="{049424BF-0885-FD62-F3FB-F303C2EDBA62}"/>
          </ac:spMkLst>
        </pc:spChg>
        <pc:picChg chg="add mod">
          <ac:chgData name="LEONEL ANDRES SOTO HERRERA" userId="57c0263d7f32ca92" providerId="LiveId" clId="{387E33AA-535F-4D9E-873D-E21E06B537FE}" dt="2023-03-03T21:12:26.336" v="6" actId="1076"/>
          <ac:picMkLst>
            <pc:docMk/>
            <pc:sldMk cId="752995474" sldId="508"/>
            <ac:picMk id="4" creationId="{75AFAAF5-CE9B-8DE4-F2C3-65865076D87B}"/>
          </ac:picMkLst>
        </pc:picChg>
      </pc:sldChg>
    </pc:docChg>
  </pc:docChgLst>
  <pc:docChgLst>
    <pc:chgData name="LEONEL ANDRES SOTO HERRERA" userId="57c0263d7f32ca92" providerId="LiveId" clId="{3E17C0FE-211A-44C8-8C90-4A6EF8504B4F}"/>
    <pc:docChg chg="undo redo custSel addSld delSld modSld">
      <pc:chgData name="LEONEL ANDRES SOTO HERRERA" userId="57c0263d7f32ca92" providerId="LiveId" clId="{3E17C0FE-211A-44C8-8C90-4A6EF8504B4F}" dt="2023-03-15T11:48:10.806" v="212" actId="20577"/>
      <pc:docMkLst>
        <pc:docMk/>
      </pc:docMkLst>
      <pc:sldChg chg="addSp delSp modSp mod">
        <pc:chgData name="LEONEL ANDRES SOTO HERRERA" userId="57c0263d7f32ca92" providerId="LiveId" clId="{3E17C0FE-211A-44C8-8C90-4A6EF8504B4F}" dt="2023-03-15T11:48:10.806" v="212" actId="20577"/>
        <pc:sldMkLst>
          <pc:docMk/>
          <pc:sldMk cId="4019281611" sldId="282"/>
        </pc:sldMkLst>
        <pc:spChg chg="add mod">
          <ac:chgData name="LEONEL ANDRES SOTO HERRERA" userId="57c0263d7f32ca92" providerId="LiveId" clId="{3E17C0FE-211A-44C8-8C90-4A6EF8504B4F}" dt="2023-03-15T11:47:06.804" v="136" actId="14100"/>
          <ac:spMkLst>
            <pc:docMk/>
            <pc:sldMk cId="4019281611" sldId="282"/>
            <ac:spMk id="8" creationId="{09C85550-778A-C96B-64DE-08938076D8B2}"/>
          </ac:spMkLst>
        </pc:spChg>
        <pc:spChg chg="add mod">
          <ac:chgData name="LEONEL ANDRES SOTO HERRERA" userId="57c0263d7f32ca92" providerId="LiveId" clId="{3E17C0FE-211A-44C8-8C90-4A6EF8504B4F}" dt="2023-03-15T11:47:20.759" v="141"/>
          <ac:spMkLst>
            <pc:docMk/>
            <pc:sldMk cId="4019281611" sldId="282"/>
            <ac:spMk id="10" creationId="{F042A613-0084-123E-F449-5C9B833234CA}"/>
          </ac:spMkLst>
        </pc:spChg>
        <pc:spChg chg="add mod">
          <ac:chgData name="LEONEL ANDRES SOTO HERRERA" userId="57c0263d7f32ca92" providerId="LiveId" clId="{3E17C0FE-211A-44C8-8C90-4A6EF8504B4F}" dt="2023-03-15T11:47:38.418" v="173" actId="20577"/>
          <ac:spMkLst>
            <pc:docMk/>
            <pc:sldMk cId="4019281611" sldId="282"/>
            <ac:spMk id="11" creationId="{E69C34E7-1695-1DDC-60FF-FF388662A418}"/>
          </ac:spMkLst>
        </pc:spChg>
        <pc:spChg chg="mod">
          <ac:chgData name="LEONEL ANDRES SOTO HERRERA" userId="57c0263d7f32ca92" providerId="LiveId" clId="{3E17C0FE-211A-44C8-8C90-4A6EF8504B4F}" dt="2023-03-15T11:48:10.806" v="212" actId="20577"/>
          <ac:spMkLst>
            <pc:docMk/>
            <pc:sldMk cId="4019281611" sldId="282"/>
            <ac:spMk id="20" creationId="{2E2C15DE-6DC5-4AF6-B92C-6D41A6ADD151}"/>
          </ac:spMkLst>
        </pc:spChg>
        <pc:graphicFrameChg chg="add del mod">
          <ac:chgData name="LEONEL ANDRES SOTO HERRERA" userId="57c0263d7f32ca92" providerId="LiveId" clId="{3E17C0FE-211A-44C8-8C90-4A6EF8504B4F}" dt="2023-03-15T11:46:43.768" v="130" actId="478"/>
          <ac:graphicFrameMkLst>
            <pc:docMk/>
            <pc:sldMk cId="4019281611" sldId="282"/>
            <ac:graphicFrameMk id="6" creationId="{2E277E1E-4676-BB99-3F2B-BB35EB8C27BA}"/>
          </ac:graphicFrameMkLst>
        </pc:graphicFrameChg>
        <pc:picChg chg="del">
          <ac:chgData name="LEONEL ANDRES SOTO HERRERA" userId="57c0263d7f32ca92" providerId="LiveId" clId="{3E17C0FE-211A-44C8-8C90-4A6EF8504B4F}" dt="2023-03-15T11:46:00.001" v="123" actId="478"/>
          <ac:picMkLst>
            <pc:docMk/>
            <pc:sldMk cId="4019281611" sldId="282"/>
            <ac:picMk id="3" creationId="{CE2D0A0C-5071-F565-819B-6381BC16F2F1}"/>
          </ac:picMkLst>
        </pc:picChg>
        <pc:picChg chg="add mod">
          <ac:chgData name="LEONEL ANDRES SOTO HERRERA" userId="57c0263d7f32ca92" providerId="LiveId" clId="{3E17C0FE-211A-44C8-8C90-4A6EF8504B4F}" dt="2023-03-15T11:46:04.687" v="126" actId="1076"/>
          <ac:picMkLst>
            <pc:docMk/>
            <pc:sldMk cId="4019281611" sldId="282"/>
            <ac:picMk id="5" creationId="{1F98D40A-CFC7-BA90-18EA-94CC58D71E9F}"/>
          </ac:picMkLst>
        </pc:picChg>
      </pc:sldChg>
      <pc:sldChg chg="modSp mod">
        <pc:chgData name="LEONEL ANDRES SOTO HERRERA" userId="57c0263d7f32ca92" providerId="LiveId" clId="{3E17C0FE-211A-44C8-8C90-4A6EF8504B4F}" dt="2023-03-14T21:27:07.536" v="119" actId="14100"/>
        <pc:sldMkLst>
          <pc:docMk/>
          <pc:sldMk cId="3795069055" sldId="460"/>
        </pc:sldMkLst>
        <pc:spChg chg="mod">
          <ac:chgData name="LEONEL ANDRES SOTO HERRERA" userId="57c0263d7f32ca92" providerId="LiveId" clId="{3E17C0FE-211A-44C8-8C90-4A6EF8504B4F}" dt="2023-03-14T21:27:07.536" v="119" actId="14100"/>
          <ac:spMkLst>
            <pc:docMk/>
            <pc:sldMk cId="3795069055" sldId="460"/>
            <ac:spMk id="2" creationId="{81C7BD99-3071-425A-A915-6C2DAFAC9C4F}"/>
          </ac:spMkLst>
        </pc:spChg>
      </pc:sldChg>
      <pc:sldChg chg="del">
        <pc:chgData name="LEONEL ANDRES SOTO HERRERA" userId="57c0263d7f32ca92" providerId="LiveId" clId="{3E17C0FE-211A-44C8-8C90-4A6EF8504B4F}" dt="2023-03-14T21:27:00.427" v="118" actId="47"/>
        <pc:sldMkLst>
          <pc:docMk/>
          <pc:sldMk cId="2382727092" sldId="477"/>
        </pc:sldMkLst>
      </pc:sldChg>
      <pc:sldChg chg="modSp mod">
        <pc:chgData name="LEONEL ANDRES SOTO HERRERA" userId="57c0263d7f32ca92" providerId="LiveId" clId="{3E17C0FE-211A-44C8-8C90-4A6EF8504B4F}" dt="2023-03-14T19:40:01.553" v="26" actId="6549"/>
        <pc:sldMkLst>
          <pc:docMk/>
          <pc:sldMk cId="334906544" sldId="513"/>
        </pc:sldMkLst>
        <pc:spChg chg="mod">
          <ac:chgData name="LEONEL ANDRES SOTO HERRERA" userId="57c0263d7f32ca92" providerId="LiveId" clId="{3E17C0FE-211A-44C8-8C90-4A6EF8504B4F}" dt="2023-03-14T19:40:01.553" v="26" actId="6549"/>
          <ac:spMkLst>
            <pc:docMk/>
            <pc:sldMk cId="334906544" sldId="513"/>
            <ac:spMk id="13" creationId="{3176E551-AA1B-9FA8-C2E4-71CAB05D9B19}"/>
          </ac:spMkLst>
        </pc:spChg>
      </pc:sldChg>
      <pc:sldChg chg="del">
        <pc:chgData name="LEONEL ANDRES SOTO HERRERA" userId="57c0263d7f32ca92" providerId="LiveId" clId="{3E17C0FE-211A-44C8-8C90-4A6EF8504B4F}" dt="2023-03-14T19:38:23.554" v="1" actId="47"/>
        <pc:sldMkLst>
          <pc:docMk/>
          <pc:sldMk cId="2025981122" sldId="536"/>
        </pc:sldMkLst>
      </pc:sldChg>
      <pc:sldChg chg="del">
        <pc:chgData name="LEONEL ANDRES SOTO HERRERA" userId="57c0263d7f32ca92" providerId="LiveId" clId="{3E17C0FE-211A-44C8-8C90-4A6EF8504B4F}" dt="2023-03-14T19:38:23.554" v="1" actId="47"/>
        <pc:sldMkLst>
          <pc:docMk/>
          <pc:sldMk cId="3422853538" sldId="537"/>
        </pc:sldMkLst>
      </pc:sldChg>
      <pc:sldChg chg="del">
        <pc:chgData name="LEONEL ANDRES SOTO HERRERA" userId="57c0263d7f32ca92" providerId="LiveId" clId="{3E17C0FE-211A-44C8-8C90-4A6EF8504B4F}" dt="2023-03-14T19:38:23.554" v="1" actId="47"/>
        <pc:sldMkLst>
          <pc:docMk/>
          <pc:sldMk cId="230982602" sldId="538"/>
        </pc:sldMkLst>
      </pc:sldChg>
      <pc:sldChg chg="del">
        <pc:chgData name="LEONEL ANDRES SOTO HERRERA" userId="57c0263d7f32ca92" providerId="LiveId" clId="{3E17C0FE-211A-44C8-8C90-4A6EF8504B4F}" dt="2023-03-14T19:38:23.554" v="1" actId="47"/>
        <pc:sldMkLst>
          <pc:docMk/>
          <pc:sldMk cId="2232689717" sldId="539"/>
        </pc:sldMkLst>
      </pc:sldChg>
      <pc:sldChg chg="del">
        <pc:chgData name="LEONEL ANDRES SOTO HERRERA" userId="57c0263d7f32ca92" providerId="LiveId" clId="{3E17C0FE-211A-44C8-8C90-4A6EF8504B4F}" dt="2023-03-14T19:38:23.554" v="1" actId="47"/>
        <pc:sldMkLst>
          <pc:docMk/>
          <pc:sldMk cId="4168645289" sldId="540"/>
        </pc:sldMkLst>
      </pc:sldChg>
      <pc:sldChg chg="del">
        <pc:chgData name="LEONEL ANDRES SOTO HERRERA" userId="57c0263d7f32ca92" providerId="LiveId" clId="{3E17C0FE-211A-44C8-8C90-4A6EF8504B4F}" dt="2023-03-14T19:38:23.554" v="1" actId="47"/>
        <pc:sldMkLst>
          <pc:docMk/>
          <pc:sldMk cId="1656326336" sldId="541"/>
        </pc:sldMkLst>
      </pc:sldChg>
      <pc:sldChg chg="del">
        <pc:chgData name="LEONEL ANDRES SOTO HERRERA" userId="57c0263d7f32ca92" providerId="LiveId" clId="{3E17C0FE-211A-44C8-8C90-4A6EF8504B4F}" dt="2023-03-14T19:38:23.554" v="1" actId="47"/>
        <pc:sldMkLst>
          <pc:docMk/>
          <pc:sldMk cId="4226842802" sldId="542"/>
        </pc:sldMkLst>
      </pc:sldChg>
      <pc:sldChg chg="del">
        <pc:chgData name="LEONEL ANDRES SOTO HERRERA" userId="57c0263d7f32ca92" providerId="LiveId" clId="{3E17C0FE-211A-44C8-8C90-4A6EF8504B4F}" dt="2023-03-14T19:38:23.554" v="1" actId="47"/>
        <pc:sldMkLst>
          <pc:docMk/>
          <pc:sldMk cId="112303240" sldId="543"/>
        </pc:sldMkLst>
      </pc:sldChg>
      <pc:sldChg chg="del">
        <pc:chgData name="LEONEL ANDRES SOTO HERRERA" userId="57c0263d7f32ca92" providerId="LiveId" clId="{3E17C0FE-211A-44C8-8C90-4A6EF8504B4F}" dt="2023-03-14T19:38:23.554" v="1" actId="47"/>
        <pc:sldMkLst>
          <pc:docMk/>
          <pc:sldMk cId="2737372425" sldId="544"/>
        </pc:sldMkLst>
      </pc:sldChg>
      <pc:sldChg chg="del">
        <pc:chgData name="LEONEL ANDRES SOTO HERRERA" userId="57c0263d7f32ca92" providerId="LiveId" clId="{3E17C0FE-211A-44C8-8C90-4A6EF8504B4F}" dt="2023-03-14T19:38:23.554" v="1" actId="47"/>
        <pc:sldMkLst>
          <pc:docMk/>
          <pc:sldMk cId="1448525077" sldId="545"/>
        </pc:sldMkLst>
      </pc:sldChg>
      <pc:sldChg chg="del">
        <pc:chgData name="LEONEL ANDRES SOTO HERRERA" userId="57c0263d7f32ca92" providerId="LiveId" clId="{3E17C0FE-211A-44C8-8C90-4A6EF8504B4F}" dt="2023-03-14T19:38:23.554" v="1" actId="47"/>
        <pc:sldMkLst>
          <pc:docMk/>
          <pc:sldMk cId="3260943863" sldId="546"/>
        </pc:sldMkLst>
      </pc:sldChg>
      <pc:sldChg chg="del">
        <pc:chgData name="LEONEL ANDRES SOTO HERRERA" userId="57c0263d7f32ca92" providerId="LiveId" clId="{3E17C0FE-211A-44C8-8C90-4A6EF8504B4F}" dt="2023-03-14T19:38:23.554" v="1" actId="47"/>
        <pc:sldMkLst>
          <pc:docMk/>
          <pc:sldMk cId="2495893026" sldId="547"/>
        </pc:sldMkLst>
      </pc:sldChg>
      <pc:sldChg chg="del">
        <pc:chgData name="LEONEL ANDRES SOTO HERRERA" userId="57c0263d7f32ca92" providerId="LiveId" clId="{3E17C0FE-211A-44C8-8C90-4A6EF8504B4F}" dt="2023-03-14T19:37:55.060" v="0" actId="47"/>
        <pc:sldMkLst>
          <pc:docMk/>
          <pc:sldMk cId="669489287" sldId="553"/>
        </pc:sldMkLst>
      </pc:sldChg>
      <pc:sldChg chg="addSp delSp modSp add mod">
        <pc:chgData name="LEONEL ANDRES SOTO HERRERA" userId="57c0263d7f32ca92" providerId="LiveId" clId="{3E17C0FE-211A-44C8-8C90-4A6EF8504B4F}" dt="2023-03-14T19:46:56.977" v="106" actId="1076"/>
        <pc:sldMkLst>
          <pc:docMk/>
          <pc:sldMk cId="1753262527" sldId="553"/>
        </pc:sldMkLst>
        <pc:spChg chg="add del">
          <ac:chgData name="LEONEL ANDRES SOTO HERRERA" userId="57c0263d7f32ca92" providerId="LiveId" clId="{3E17C0FE-211A-44C8-8C90-4A6EF8504B4F}" dt="2023-03-14T19:45:36.727" v="62" actId="478"/>
          <ac:spMkLst>
            <pc:docMk/>
            <pc:sldMk cId="1753262527" sldId="553"/>
            <ac:spMk id="3" creationId="{49FEC99A-E1AC-4151-AA84-A4A04F0FB054}"/>
          </ac:spMkLst>
        </pc:spChg>
        <pc:spChg chg="mod">
          <ac:chgData name="LEONEL ANDRES SOTO HERRERA" userId="57c0263d7f32ca92" providerId="LiveId" clId="{3E17C0FE-211A-44C8-8C90-4A6EF8504B4F}" dt="2023-03-14T19:45:55.071" v="99" actId="20577"/>
          <ac:spMkLst>
            <pc:docMk/>
            <pc:sldMk cId="1753262527" sldId="553"/>
            <ac:spMk id="11" creationId="{BF88405F-DF1E-FA33-5DE2-039FB4337310}"/>
          </ac:spMkLst>
        </pc:spChg>
        <pc:picChg chg="add del">
          <ac:chgData name="LEONEL ANDRES SOTO HERRERA" userId="57c0263d7f32ca92" providerId="LiveId" clId="{3E17C0FE-211A-44C8-8C90-4A6EF8504B4F}" dt="2023-03-14T19:46:00.275" v="101" actId="478"/>
          <ac:picMkLst>
            <pc:docMk/>
            <pc:sldMk cId="1753262527" sldId="553"/>
            <ac:picMk id="4" creationId="{EE9B654A-58CC-BFC2-CE6D-371115BB2931}"/>
          </ac:picMkLst>
        </pc:picChg>
        <pc:picChg chg="add mod">
          <ac:chgData name="LEONEL ANDRES SOTO HERRERA" userId="57c0263d7f32ca92" providerId="LiveId" clId="{3E17C0FE-211A-44C8-8C90-4A6EF8504B4F}" dt="2023-03-14T19:46:56.977" v="106" actId="1076"/>
          <ac:picMkLst>
            <pc:docMk/>
            <pc:sldMk cId="1753262527" sldId="553"/>
            <ac:picMk id="6" creationId="{28872A15-8B04-47D7-8F07-24488B8DDC2C}"/>
          </ac:picMkLst>
        </pc:picChg>
        <pc:picChg chg="add del">
          <ac:chgData name="LEONEL ANDRES SOTO HERRERA" userId="57c0263d7f32ca92" providerId="LiveId" clId="{3E17C0FE-211A-44C8-8C90-4A6EF8504B4F}" dt="2023-03-14T19:45:36.570" v="61" actId="478"/>
          <ac:picMkLst>
            <pc:docMk/>
            <pc:sldMk cId="1753262527" sldId="553"/>
            <ac:picMk id="9" creationId="{E1B403D8-73EB-6AA3-0486-354FF162DC73}"/>
          </ac:picMkLst>
        </pc:picChg>
      </pc:sldChg>
      <pc:sldChg chg="del">
        <pc:chgData name="LEONEL ANDRES SOTO HERRERA" userId="57c0263d7f32ca92" providerId="LiveId" clId="{3E17C0FE-211A-44C8-8C90-4A6EF8504B4F}" dt="2023-03-14T19:38:23.554" v="1" actId="47"/>
        <pc:sldMkLst>
          <pc:docMk/>
          <pc:sldMk cId="2764453908" sldId="554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L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17AEEB9-010A-4483-A1C8-B60BD3421ACA}" type="datetimeFigureOut">
              <a:rPr lang="es-CL" smtClean="0"/>
              <a:t>15/03/2023</a:t>
            </a:fld>
            <a:endParaRPr lang="es-CL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CL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L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51DBB6D-1E5F-4FF7-ABD8-0DF033032C10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3458893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Title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962399" y="1964267"/>
            <a:ext cx="7197726" cy="2421464"/>
          </a:xfrm>
        </p:spPr>
        <p:txBody>
          <a:bodyPr anchor="b">
            <a:normAutofit/>
          </a:bodyPr>
          <a:lstStyle>
            <a:lvl1pPr algn="r">
              <a:defRPr sz="4800">
                <a:effectLst/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962399" y="4385732"/>
            <a:ext cx="7197726" cy="1405467"/>
          </a:xfrm>
        </p:spPr>
        <p:txBody>
          <a:bodyPr anchor="t">
            <a:normAutofit/>
          </a:bodyPr>
          <a:lstStyle>
            <a:lvl1pPr marL="0" indent="0" algn="r">
              <a:buNone/>
              <a:defRPr sz="1800" cap="all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932558" y="5870575"/>
            <a:ext cx="1600200" cy="377825"/>
          </a:xfrm>
        </p:spPr>
        <p:txBody>
          <a:bodyPr/>
          <a:lstStyle/>
          <a:p>
            <a:fld id="{53BD3B59-9E47-4A62-9795-D159546D069E}" type="datetimeFigureOut">
              <a:rPr lang="es-CL" smtClean="0"/>
              <a:t>15/03/2023</a:t>
            </a:fld>
            <a:endParaRPr lang="es-C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962399" y="5870575"/>
            <a:ext cx="4893958" cy="377825"/>
          </a:xfrm>
        </p:spPr>
        <p:txBody>
          <a:bodyPr/>
          <a:lstStyle/>
          <a:p>
            <a:endParaRPr lang="es-C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08958" y="5870575"/>
            <a:ext cx="551167" cy="377825"/>
          </a:xfrm>
        </p:spPr>
        <p:txBody>
          <a:bodyPr/>
          <a:lstStyle/>
          <a:p>
            <a:fld id="{82A1979D-75ED-4057-820E-29BF4AAE8AD6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47469055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magen panorámica con descrip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4732865"/>
            <a:ext cx="1013142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371600" y="932112"/>
            <a:ext cx="8759827" cy="3164976"/>
          </a:xfrm>
          <a:prstGeom prst="roundRect">
            <a:avLst>
              <a:gd name="adj" fmla="val 4380"/>
            </a:avLst>
          </a:prstGeom>
          <a:ln w="50800" cap="sq" cmpd="dbl">
            <a:gradFill flip="none" rotWithShape="1">
              <a:gsLst>
                <a:gs pos="0">
                  <a:srgbClr val="FFFFFF"/>
                </a:gs>
                <a:gs pos="100000">
                  <a:schemeClr val="tx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5299603"/>
            <a:ext cx="10131427" cy="49371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BD3B59-9E47-4A62-9795-D159546D069E}" type="datetimeFigureOut">
              <a:rPr lang="es-CL" smtClean="0"/>
              <a:t>15/03/2023</a:t>
            </a:fld>
            <a:endParaRPr lang="es-C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1979D-75ED-4057-820E-29BF4AAE8AD6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3720456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ítulo y descrip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1" y="609601"/>
            <a:ext cx="10131427" cy="3124199"/>
          </a:xfrm>
        </p:spPr>
        <p:txBody>
          <a:bodyPr anchor="ctr">
            <a:normAutofit/>
          </a:bodyPr>
          <a:lstStyle>
            <a:lvl1pPr algn="l">
              <a:defRPr sz="3200" b="0" cap="none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10131428" cy="1447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BD3B59-9E47-4A62-9795-D159546D069E}" type="datetimeFigureOut">
              <a:rPr lang="es-CL" smtClean="0"/>
              <a:t>15/03/2023</a:t>
            </a:fld>
            <a:endParaRPr lang="es-C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1979D-75ED-4057-820E-29BF4AAE8AD6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45668106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 con descrip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10237867" y="274320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88275" y="823337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2267" y="609601"/>
            <a:ext cx="9550399" cy="2743199"/>
          </a:xfrm>
        </p:spPr>
        <p:txBody>
          <a:bodyPr anchor="ctr">
            <a:normAutofit/>
          </a:bodyPr>
          <a:lstStyle>
            <a:lvl1pPr algn="l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097875" y="3352800"/>
            <a:ext cx="9339184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7465" y="4343400"/>
            <a:ext cx="10152367" cy="1447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BD3B59-9E47-4A62-9795-D159546D069E}" type="datetimeFigureOut">
              <a:rPr lang="es-CL" smtClean="0"/>
              <a:t>15/03/2023</a:t>
            </a:fld>
            <a:endParaRPr lang="es-C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1979D-75ED-4057-820E-29BF4AAE8AD6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73446272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arjeta de nomb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2" y="3308581"/>
            <a:ext cx="10131425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1" y="4777381"/>
            <a:ext cx="10131426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BD3B59-9E47-4A62-9795-D159546D069E}" type="datetimeFigureOut">
              <a:rPr lang="es-CL" smtClean="0"/>
              <a:t>15/03/2023</a:t>
            </a:fld>
            <a:endParaRPr lang="es-C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1979D-75ED-4057-820E-29BF4AAE8AD6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93730671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r la tarjeta de nomb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10237867" y="274320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88275" y="823337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992267" y="609601"/>
            <a:ext cx="9550399" cy="2743199"/>
          </a:xfrm>
        </p:spPr>
        <p:txBody>
          <a:bodyPr anchor="ctr">
            <a:normAutofit/>
          </a:bodyPr>
          <a:lstStyle>
            <a:lvl1pPr algn="l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5800" y="3886200"/>
            <a:ext cx="10135436" cy="8890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s-ES"/>
              <a:t>Haga clic para modificar los estilos de texto del patrón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799" y="4775200"/>
            <a:ext cx="10135436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BD3B59-9E47-4A62-9795-D159546D069E}" type="datetimeFigureOut">
              <a:rPr lang="es-CL" smtClean="0"/>
              <a:t>15/03/2023</a:t>
            </a:fld>
            <a:endParaRPr lang="es-C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1979D-75ED-4057-820E-29BF4AAE8AD6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67574182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Verdadero o fals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1" y="609601"/>
            <a:ext cx="10131427" cy="2743199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5801" y="3505200"/>
            <a:ext cx="10131428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8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s-ES"/>
              <a:t>Haga clic para modificar los estilos de texto del patrón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10131428" cy="14478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BD3B59-9E47-4A62-9795-D159546D069E}" type="datetimeFigureOut">
              <a:rPr lang="es-CL" smtClean="0"/>
              <a:t>15/03/2023</a:t>
            </a:fld>
            <a:endParaRPr lang="es-C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1979D-75ED-4057-820E-29BF4AAE8AD6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55606636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BD3B59-9E47-4A62-9795-D159546D069E}" type="datetimeFigureOut">
              <a:rPr lang="es-CL" smtClean="0"/>
              <a:t>15/03/2023</a:t>
            </a:fld>
            <a:endParaRPr lang="es-C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1979D-75ED-4057-820E-29BF4AAE8AD6}" type="slidenum">
              <a:rPr lang="es-CL" smtClean="0"/>
              <a:t>‹Nº›</a:t>
            </a:fld>
            <a:endParaRPr lang="es-CL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685801" y="609600"/>
            <a:ext cx="10131425" cy="1456267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0374760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58675" y="609599"/>
            <a:ext cx="2158552" cy="5181601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7832116" cy="5181600"/>
          </a:xfrm>
        </p:spPr>
        <p:txBody>
          <a:bodyPr vert="eaVert" anchor="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BD3B59-9E47-4A62-9795-D159546D069E}" type="datetimeFigureOut">
              <a:rPr lang="es-CL" smtClean="0"/>
              <a:t>15/03/2023</a:t>
            </a:fld>
            <a:endParaRPr lang="es-C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1979D-75ED-4057-820E-29BF4AAE8AD6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48496283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Basic Layout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205278"/>
            <a:ext cx="12192000" cy="768085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800" b="0" baseline="0">
                <a:solidFill>
                  <a:schemeClr val="accent2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3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932723"/>
            <a:ext cx="12192000" cy="384043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867" b="0" baseline="0">
                <a:solidFill>
                  <a:schemeClr val="accent2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38498837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BD3B59-9E47-4A62-9795-D159546D069E}" type="datetimeFigureOut">
              <a:rPr lang="es-CL" smtClean="0"/>
              <a:t>15/03/2023</a:t>
            </a:fld>
            <a:endParaRPr lang="es-C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1979D-75ED-4057-820E-29BF4AAE8AD6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2321368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3308581"/>
            <a:ext cx="10131427" cy="1468800"/>
          </a:xfrm>
        </p:spPr>
        <p:txBody>
          <a:bodyPr anchor="b"/>
          <a:lstStyle>
            <a:lvl1pPr algn="l">
              <a:defRPr sz="4000" b="0" cap="all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799" y="4777381"/>
            <a:ext cx="1013142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 cap="all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BD3B59-9E47-4A62-9795-D159546D069E}" type="datetimeFigureOut">
              <a:rPr lang="es-CL" smtClean="0"/>
              <a:t>15/03/2023</a:t>
            </a:fld>
            <a:endParaRPr lang="es-C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1979D-75ED-4057-820E-29BF4AAE8AD6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8759190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2" y="2142067"/>
            <a:ext cx="4995334" cy="3649134"/>
          </a:xfrm>
        </p:spPr>
        <p:txBody>
          <a:bodyPr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21895" y="2142067"/>
            <a:ext cx="4995332" cy="3649133"/>
          </a:xfrm>
        </p:spPr>
        <p:txBody>
          <a:bodyPr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BD3B59-9E47-4A62-9795-D159546D069E}" type="datetimeFigureOut">
              <a:rPr lang="es-CL" smtClean="0"/>
              <a:t>15/03/2023</a:t>
            </a:fld>
            <a:endParaRPr lang="es-C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1979D-75ED-4057-820E-29BF4AAE8AD6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535239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3670" y="2218267"/>
            <a:ext cx="470905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5801" y="2870201"/>
            <a:ext cx="4996923" cy="2920998"/>
          </a:xfrm>
        </p:spPr>
        <p:txBody>
          <a:bodyPr anchor="t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96003" y="2226734"/>
            <a:ext cx="4722813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23483" y="2870201"/>
            <a:ext cx="4995334" cy="2920998"/>
          </a:xfrm>
        </p:spPr>
        <p:txBody>
          <a:bodyPr anchor="t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BD3B59-9E47-4A62-9795-D159546D069E}" type="datetimeFigureOut">
              <a:rPr lang="es-CL" smtClean="0"/>
              <a:t>15/03/2023</a:t>
            </a:fld>
            <a:endParaRPr lang="es-CL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1979D-75ED-4057-820E-29BF4AAE8AD6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1047531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BD3B59-9E47-4A62-9795-D159546D069E}" type="datetimeFigureOut">
              <a:rPr lang="es-CL" smtClean="0"/>
              <a:t>15/03/2023</a:t>
            </a:fld>
            <a:endParaRPr lang="es-CL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1979D-75ED-4057-820E-29BF4AAE8AD6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8630548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BD3B59-9E47-4A62-9795-D159546D069E}" type="datetimeFigureOut">
              <a:rPr lang="es-CL" smtClean="0"/>
              <a:t>15/03/2023</a:t>
            </a:fld>
            <a:endParaRPr lang="es-CL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1979D-75ED-4057-820E-29BF4AAE8AD6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3155238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074333"/>
            <a:ext cx="3680885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48201" y="609601"/>
            <a:ext cx="6169026" cy="5181600"/>
          </a:xfrm>
        </p:spPr>
        <p:txBody>
          <a:bodyPr anchor="ctr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3445933"/>
            <a:ext cx="3680885" cy="1828800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BD3B59-9E47-4A62-9795-D159546D069E}" type="datetimeFigureOut">
              <a:rPr lang="es-CL" smtClean="0"/>
              <a:t>15/03/2023</a:t>
            </a:fld>
            <a:endParaRPr lang="es-C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1979D-75ED-4057-820E-29BF4AAE8AD6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975234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600200"/>
            <a:ext cx="6164653" cy="13716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536253" y="914400"/>
            <a:ext cx="3280974" cy="4572000"/>
          </a:xfrm>
          <a:prstGeom prst="roundRect">
            <a:avLst>
              <a:gd name="adj" fmla="val 4280"/>
            </a:avLst>
          </a:prstGeom>
          <a:ln w="50800" cap="sq" cmpd="dbl">
            <a:gradFill flip="none" rotWithShape="1">
              <a:gsLst>
                <a:gs pos="0">
                  <a:srgbClr val="FFFFFF"/>
                </a:gs>
                <a:gs pos="100000">
                  <a:schemeClr val="tx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2971800"/>
            <a:ext cx="6164653" cy="1828800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BD3B59-9E47-4A62-9795-D159546D069E}" type="datetimeFigureOut">
              <a:rPr lang="es-CL" smtClean="0"/>
              <a:t>15/03/2023</a:t>
            </a:fld>
            <a:endParaRPr lang="es-C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1979D-75ED-4057-820E-29BF4AAE8AD6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1474715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801" y="609600"/>
            <a:ext cx="10131425" cy="14562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1" y="2142067"/>
            <a:ext cx="10131425" cy="364913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589660" y="5870575"/>
            <a:ext cx="1600200" cy="3778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53BD3B59-9E47-4A62-9795-D159546D069E}" type="datetimeFigureOut">
              <a:rPr lang="es-CL" smtClean="0"/>
              <a:t>15/03/2023</a:t>
            </a:fld>
            <a:endParaRPr lang="es-C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0" y="5870575"/>
            <a:ext cx="7827659" cy="3778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s-C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266060" y="5870575"/>
            <a:ext cx="551167" cy="3778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82A1979D-75ED-4057-820E-29BF4AAE8AD6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730998321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8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6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jp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bcn.cl/leychile/navegar?idNorma=6368&amp;idParte=10307706&amp;idVersion=2023-01-01" TargetMode="External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jpe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g"/><Relationship Id="rId2" Type="http://schemas.openxmlformats.org/officeDocument/2006/relationships/image" Target="../media/image46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8.jp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4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7.png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4.png"/><Relationship Id="rId5" Type="http://schemas.openxmlformats.org/officeDocument/2006/relationships/image" Target="../media/image61.png"/><Relationship Id="rId4" Type="http://schemas.openxmlformats.org/officeDocument/2006/relationships/image" Target="../media/image62.pn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7" Type="http://schemas.openxmlformats.org/officeDocument/2006/relationships/image" Target="../media/image66.png"/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4.png"/><Relationship Id="rId5" Type="http://schemas.openxmlformats.org/officeDocument/2006/relationships/image" Target="../media/image61.png"/><Relationship Id="rId4" Type="http://schemas.openxmlformats.org/officeDocument/2006/relationships/image" Target="../media/image62.png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1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1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1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1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1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1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1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1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1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1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png"/><Relationship Id="rId1" Type="http://schemas.openxmlformats.org/officeDocument/2006/relationships/slideLayout" Target="../slideLayouts/slideLayout1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6.png"/><Relationship Id="rId1" Type="http://schemas.openxmlformats.org/officeDocument/2006/relationships/slideLayout" Target="../slideLayouts/slideLayout1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7.png"/><Relationship Id="rId1" Type="http://schemas.openxmlformats.org/officeDocument/2006/relationships/slideLayout" Target="../slideLayouts/slideLayout1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1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9.png"/><Relationship Id="rId1" Type="http://schemas.openxmlformats.org/officeDocument/2006/relationships/slideLayout" Target="../slideLayouts/slideLayout1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0.png"/><Relationship Id="rId1" Type="http://schemas.openxmlformats.org/officeDocument/2006/relationships/slideLayout" Target="../slideLayouts/slideLayout1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1.png"/><Relationship Id="rId1" Type="http://schemas.openxmlformats.org/officeDocument/2006/relationships/slideLayout" Target="../slideLayouts/slideLayout1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2.png"/><Relationship Id="rId1" Type="http://schemas.openxmlformats.org/officeDocument/2006/relationships/slideLayout" Target="../slideLayouts/slideLayout1.x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png"/><Relationship Id="rId2" Type="http://schemas.openxmlformats.org/officeDocument/2006/relationships/image" Target="../media/image93.png"/><Relationship Id="rId1" Type="http://schemas.openxmlformats.org/officeDocument/2006/relationships/slideLayout" Target="../slideLayouts/slideLayout1.xml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png"/><Relationship Id="rId2" Type="http://schemas.openxmlformats.org/officeDocument/2006/relationships/image" Target="../media/image95.png"/><Relationship Id="rId1" Type="http://schemas.openxmlformats.org/officeDocument/2006/relationships/slideLayout" Target="../slideLayouts/slideLayout1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7.png"/><Relationship Id="rId1" Type="http://schemas.openxmlformats.org/officeDocument/2006/relationships/slideLayout" Target="../slideLayouts/slideLayout1.xml"/></Relationships>
</file>

<file path=ppt/slides/_rels/slide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9.png"/><Relationship Id="rId7" Type="http://schemas.openxmlformats.org/officeDocument/2006/relationships/image" Target="../media/image103.png"/><Relationship Id="rId2" Type="http://schemas.openxmlformats.org/officeDocument/2006/relationships/image" Target="../media/image9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2.png"/><Relationship Id="rId5" Type="http://schemas.openxmlformats.org/officeDocument/2006/relationships/image" Target="../media/image101.png"/><Relationship Id="rId4" Type="http://schemas.openxmlformats.org/officeDocument/2006/relationships/image" Target="../media/image100.png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2.png"/><Relationship Id="rId2" Type="http://schemas.openxmlformats.org/officeDocument/2006/relationships/image" Target="../media/image9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6.png"/><Relationship Id="rId5" Type="http://schemas.openxmlformats.org/officeDocument/2006/relationships/image" Target="../media/image105.png"/><Relationship Id="rId4" Type="http://schemas.openxmlformats.org/officeDocument/2006/relationships/image" Target="../media/image10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7.png"/><Relationship Id="rId1" Type="http://schemas.openxmlformats.org/officeDocument/2006/relationships/slideLayout" Target="../slideLayouts/slideLayout1.xml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8.png"/><Relationship Id="rId1" Type="http://schemas.openxmlformats.org/officeDocument/2006/relationships/slideLayout" Target="../slideLayouts/slideLayout1.xml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9.png"/><Relationship Id="rId1" Type="http://schemas.openxmlformats.org/officeDocument/2006/relationships/slideLayout" Target="../slideLayouts/slideLayout1.xml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1.png"/><Relationship Id="rId2" Type="http://schemas.openxmlformats.org/officeDocument/2006/relationships/image" Target="../media/image110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3.jpeg"/><Relationship Id="rId4" Type="http://schemas.openxmlformats.org/officeDocument/2006/relationships/image" Target="../media/image112.jpg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1.png"/><Relationship Id="rId2" Type="http://schemas.openxmlformats.org/officeDocument/2006/relationships/image" Target="../media/image110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3.jpeg"/><Relationship Id="rId4" Type="http://schemas.openxmlformats.org/officeDocument/2006/relationships/image" Target="../media/image112.jpg"/></Relationships>
</file>

<file path=ppt/slides/_rels/slide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4.png"/><Relationship Id="rId1" Type="http://schemas.openxmlformats.org/officeDocument/2006/relationships/slideLayout" Target="../slideLayouts/slideLayout1.xml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6.jpeg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9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7.png"/><Relationship Id="rId2" Type="http://schemas.openxmlformats.org/officeDocument/2006/relationships/slideLayout" Target="../slideLayouts/slideLayout18.xml"/><Relationship Id="rId1" Type="http://schemas.openxmlformats.org/officeDocument/2006/relationships/themeOverride" Target="../theme/themeOverride1.xml"/><Relationship Id="rId4" Type="http://schemas.openxmlformats.org/officeDocument/2006/relationships/image" Target="../media/image4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1C7BD99-3071-425A-A915-6C2DAFAC9C4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1481" y="685809"/>
            <a:ext cx="7541125" cy="3877802"/>
          </a:xfrm>
        </p:spPr>
        <p:txBody>
          <a:bodyPr>
            <a:normAutofit fontScale="90000"/>
          </a:bodyPr>
          <a:lstStyle/>
          <a:p>
            <a:pPr algn="l"/>
            <a:r>
              <a:rPr lang="es-CL" sz="6000" dirty="0">
                <a:solidFill>
                  <a:schemeClr val="tx1"/>
                </a:solidFill>
                <a:latin typeface="Algerian" panose="04020705040A02060702" pitchFamily="82" charset="0"/>
              </a:rPr>
              <a:t>Taller DE ACTUALIZACIÓN tributaria at-2023</a:t>
            </a:r>
            <a:br>
              <a:rPr lang="es-CL" sz="6000" dirty="0">
                <a:solidFill>
                  <a:schemeClr val="tx1"/>
                </a:solidFill>
                <a:latin typeface="Algerian" panose="04020705040A02060702" pitchFamily="82" charset="0"/>
              </a:rPr>
            </a:br>
            <a:r>
              <a:rPr lang="es-CL" sz="6000" dirty="0">
                <a:solidFill>
                  <a:schemeClr val="tx1"/>
                </a:solidFill>
                <a:latin typeface="Algerian" panose="04020705040A02060702" pitchFamily="82" charset="0"/>
              </a:rPr>
              <a:t>pro pyme </a:t>
            </a:r>
            <a:br>
              <a:rPr lang="es-CL" sz="6000" dirty="0">
                <a:latin typeface="Algerian" panose="04020705040A02060702" pitchFamily="82" charset="0"/>
              </a:rPr>
            </a:br>
            <a:endParaRPr lang="es-CL" sz="3900" dirty="0">
              <a:solidFill>
                <a:schemeClr val="accent3">
                  <a:lumMod val="75000"/>
                </a:schemeClr>
              </a:solidFill>
              <a:latin typeface="Algerian" panose="04020705040A02060702" pitchFamily="82" charset="0"/>
            </a:endParaRP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207EBDF6-DB96-40FB-A26B-0EB927D65E5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421176" y="4673395"/>
            <a:ext cx="3543235" cy="1811273"/>
          </a:xfrm>
        </p:spPr>
        <p:txBody>
          <a:bodyPr>
            <a:normAutofit fontScale="92500" lnSpcReduction="20000"/>
          </a:bodyPr>
          <a:lstStyle/>
          <a:p>
            <a:r>
              <a:rPr lang="es-CL" b="1" dirty="0"/>
              <a:t>Leonel Soto H.</a:t>
            </a:r>
          </a:p>
          <a:p>
            <a:r>
              <a:rPr lang="es-CL" sz="1600" dirty="0"/>
              <a:t>Contador Auditor</a:t>
            </a:r>
          </a:p>
          <a:p>
            <a:r>
              <a:rPr lang="es-CL" sz="1600" dirty="0"/>
              <a:t>Magister en Tributaria</a:t>
            </a:r>
          </a:p>
          <a:p>
            <a:r>
              <a:rPr lang="es-CL" sz="1600" dirty="0"/>
              <a:t>Vicepresidente de Desarrollo profesional, Colegio de Contadores de Chile AG.</a:t>
            </a:r>
          </a:p>
          <a:p>
            <a:endParaRPr lang="es-CL" b="1" dirty="0"/>
          </a:p>
        </p:txBody>
      </p:sp>
      <p:sp>
        <p:nvSpPr>
          <p:cNvPr id="7" name="Subtítulo 2">
            <a:extLst>
              <a:ext uri="{FF2B5EF4-FFF2-40B4-BE49-F238E27FC236}">
                <a16:creationId xmlns:a16="http://schemas.microsoft.com/office/drawing/2014/main" id="{AFC08BAF-8B8F-451E-B992-E2DCAEF27167}"/>
              </a:ext>
            </a:extLst>
          </p:cNvPr>
          <p:cNvSpPr txBox="1">
            <a:spLocks/>
          </p:cNvSpPr>
          <p:nvPr/>
        </p:nvSpPr>
        <p:spPr>
          <a:xfrm>
            <a:off x="1295786" y="5339500"/>
            <a:ext cx="2488164" cy="479064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None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L" b="1" dirty="0"/>
              <a:t>MARZO 2023</a:t>
            </a:r>
          </a:p>
        </p:txBody>
      </p:sp>
      <p:pic>
        <p:nvPicPr>
          <p:cNvPr id="5" name="Imagen 4" descr="Logotipo&#10;&#10;Descripción generada automáticamente">
            <a:extLst>
              <a:ext uri="{FF2B5EF4-FFF2-40B4-BE49-F238E27FC236}">
                <a16:creationId xmlns:a16="http://schemas.microsoft.com/office/drawing/2014/main" id="{AF0A44EE-F420-B7AC-6D60-FC5ED893E63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51" t="4691" r="5475"/>
          <a:stretch/>
        </p:blipFill>
        <p:spPr>
          <a:xfrm>
            <a:off x="8338656" y="441169"/>
            <a:ext cx="3405567" cy="3249987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79506905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>
            <a:extLst>
              <a:ext uri="{FF2B5EF4-FFF2-40B4-BE49-F238E27FC236}">
                <a16:creationId xmlns:a16="http://schemas.microsoft.com/office/drawing/2014/main" id="{1B4A6B63-2856-4DF9-4B58-05BE19642D8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5306" y="870325"/>
            <a:ext cx="11061388" cy="49516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7714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4BCBFE43-F708-DA41-96E9-0BEA9650393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0780" t="41648" r="19909" b="24181"/>
          <a:stretch/>
        </p:blipFill>
        <p:spPr>
          <a:xfrm>
            <a:off x="1593908" y="402670"/>
            <a:ext cx="9428934" cy="2942439"/>
          </a:xfrm>
          <a:prstGeom prst="rect">
            <a:avLst/>
          </a:prstGeom>
        </p:spPr>
      </p:pic>
      <p:pic>
        <p:nvPicPr>
          <p:cNvPr id="6" name="Imagen 5">
            <a:extLst>
              <a:ext uri="{FF2B5EF4-FFF2-40B4-BE49-F238E27FC236}">
                <a16:creationId xmlns:a16="http://schemas.microsoft.com/office/drawing/2014/main" id="{0F70970C-9AA2-F80D-743F-A26B2269203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0711" t="42029" r="21215" b="31803"/>
          <a:stretch/>
        </p:blipFill>
        <p:spPr>
          <a:xfrm>
            <a:off x="1593908" y="3429000"/>
            <a:ext cx="9428933" cy="2301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750341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ítulo 5">
            <a:extLst>
              <a:ext uri="{FF2B5EF4-FFF2-40B4-BE49-F238E27FC236}">
                <a16:creationId xmlns:a16="http://schemas.microsoft.com/office/drawing/2014/main" id="{064EA8D5-C4DD-2B37-A6E8-765ED76DC7DE}"/>
              </a:ext>
            </a:extLst>
          </p:cNvPr>
          <p:cNvSpPr txBox="1">
            <a:spLocks/>
          </p:cNvSpPr>
          <p:nvPr/>
        </p:nvSpPr>
        <p:spPr>
          <a:xfrm>
            <a:off x="1393972" y="690016"/>
            <a:ext cx="7649360" cy="76024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54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s-CL" sz="4500" b="1" dirty="0">
                <a:latin typeface="Calibri" panose="020F0502020204030204" pitchFamily="34" charset="0"/>
                <a:cs typeface="Calibri" panose="020F0502020204030204" pitchFamily="34" charset="0"/>
              </a:rPr>
              <a:t>Que podemos hacer……?</a:t>
            </a:r>
          </a:p>
        </p:txBody>
      </p:sp>
      <p:pic>
        <p:nvPicPr>
          <p:cNvPr id="3" name="Imagen 2" descr="Una persona sentada en el piso&#10;&#10;Descripción generada automáticamente con confianza baja">
            <a:extLst>
              <a:ext uri="{FF2B5EF4-FFF2-40B4-BE49-F238E27FC236}">
                <a16:creationId xmlns:a16="http://schemas.microsoft.com/office/drawing/2014/main" id="{C4549426-DC93-E603-186F-7A76B5E4A42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5093" y="1761688"/>
            <a:ext cx="5783444" cy="39134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188976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Atardecer en el campo&#10;&#10;Descripción generada automáticamente">
            <a:extLst>
              <a:ext uri="{FF2B5EF4-FFF2-40B4-BE49-F238E27FC236}">
                <a16:creationId xmlns:a16="http://schemas.microsoft.com/office/drawing/2014/main" id="{C0306D2D-9295-880B-9041-922927BF5FC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2129" y="1823382"/>
            <a:ext cx="5886862" cy="3444904"/>
          </a:xfrm>
          <a:prstGeom prst="rect">
            <a:avLst/>
          </a:prstGeom>
        </p:spPr>
      </p:pic>
      <p:sp>
        <p:nvSpPr>
          <p:cNvPr id="5" name="Título 5">
            <a:extLst>
              <a:ext uri="{FF2B5EF4-FFF2-40B4-BE49-F238E27FC236}">
                <a16:creationId xmlns:a16="http://schemas.microsoft.com/office/drawing/2014/main" id="{064EA8D5-C4DD-2B37-A6E8-765ED76DC7DE}"/>
              </a:ext>
            </a:extLst>
          </p:cNvPr>
          <p:cNvSpPr txBox="1">
            <a:spLocks/>
          </p:cNvSpPr>
          <p:nvPr/>
        </p:nvSpPr>
        <p:spPr>
          <a:xfrm>
            <a:off x="1393971" y="690016"/>
            <a:ext cx="8882541" cy="76024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54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s-CL" sz="4500" b="1" dirty="0">
                <a:latin typeface="Calibri" panose="020F0502020204030204" pitchFamily="34" charset="0"/>
                <a:cs typeface="Calibri" panose="020F0502020204030204" pitchFamily="34" charset="0"/>
              </a:rPr>
              <a:t>Se abrió una puerta de esperanza….</a:t>
            </a:r>
          </a:p>
        </p:txBody>
      </p:sp>
    </p:spTree>
    <p:extLst>
      <p:ext uri="{BB962C8B-B14F-4D97-AF65-F5344CB8AC3E}">
        <p14:creationId xmlns:p14="http://schemas.microsoft.com/office/powerpoint/2010/main" val="14249934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Atardecer en el campo&#10;&#10;Descripción generada automáticamente">
            <a:extLst>
              <a:ext uri="{FF2B5EF4-FFF2-40B4-BE49-F238E27FC236}">
                <a16:creationId xmlns:a16="http://schemas.microsoft.com/office/drawing/2014/main" id="{C0306D2D-9295-880B-9041-922927BF5FC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2129" y="1823382"/>
            <a:ext cx="5886862" cy="3444904"/>
          </a:xfrm>
          <a:prstGeom prst="rect">
            <a:avLst/>
          </a:prstGeom>
        </p:spPr>
      </p:pic>
      <p:sp>
        <p:nvSpPr>
          <p:cNvPr id="5" name="Título 5">
            <a:extLst>
              <a:ext uri="{FF2B5EF4-FFF2-40B4-BE49-F238E27FC236}">
                <a16:creationId xmlns:a16="http://schemas.microsoft.com/office/drawing/2014/main" id="{064EA8D5-C4DD-2B37-A6E8-765ED76DC7DE}"/>
              </a:ext>
            </a:extLst>
          </p:cNvPr>
          <p:cNvSpPr txBox="1">
            <a:spLocks/>
          </p:cNvSpPr>
          <p:nvPr/>
        </p:nvSpPr>
        <p:spPr>
          <a:xfrm>
            <a:off x="1393971" y="690016"/>
            <a:ext cx="8882541" cy="76024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54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s-CL" sz="4500" b="1" dirty="0">
                <a:latin typeface="Calibri" panose="020F0502020204030204" pitchFamily="34" charset="0"/>
                <a:cs typeface="Calibri" panose="020F0502020204030204" pitchFamily="34" charset="0"/>
              </a:rPr>
              <a:t>Se abrió una puerta de esperanza….</a:t>
            </a: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7556B13C-A433-5DC8-FD76-8D7B48D438ED}"/>
              </a:ext>
            </a:extLst>
          </p:cNvPr>
          <p:cNvSpPr txBox="1"/>
          <p:nvPr/>
        </p:nvSpPr>
        <p:spPr>
          <a:xfrm>
            <a:off x="1033942" y="5381160"/>
            <a:ext cx="877278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CL" dirty="0"/>
              <a:t>https://www.sii.cl/normativa_legislacion/circulares/2022/circu50.pdf</a:t>
            </a:r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1B912EE3-EF47-DADB-5831-6189B8F5E3CB}"/>
              </a:ext>
            </a:extLst>
          </p:cNvPr>
          <p:cNvSpPr txBox="1"/>
          <p:nvPr/>
        </p:nvSpPr>
        <p:spPr>
          <a:xfrm>
            <a:off x="1033942" y="5983318"/>
            <a:ext cx="857145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CL" dirty="0"/>
              <a:t>https://www.sii.cl/normativa_legislacion/resoluciones/2022/reso115.pdf</a:t>
            </a:r>
          </a:p>
        </p:txBody>
      </p:sp>
    </p:spTree>
    <p:extLst>
      <p:ext uri="{BB962C8B-B14F-4D97-AF65-F5344CB8AC3E}">
        <p14:creationId xmlns:p14="http://schemas.microsoft.com/office/powerpoint/2010/main" val="314161211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ítulo 5">
            <a:extLst>
              <a:ext uri="{FF2B5EF4-FFF2-40B4-BE49-F238E27FC236}">
                <a16:creationId xmlns:a16="http://schemas.microsoft.com/office/drawing/2014/main" id="{064EA8D5-C4DD-2B37-A6E8-765ED76DC7DE}"/>
              </a:ext>
            </a:extLst>
          </p:cNvPr>
          <p:cNvSpPr txBox="1">
            <a:spLocks/>
          </p:cNvSpPr>
          <p:nvPr/>
        </p:nvSpPr>
        <p:spPr>
          <a:xfrm>
            <a:off x="644163" y="194454"/>
            <a:ext cx="4741653" cy="76024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54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s-CL" sz="4500" b="1" dirty="0">
                <a:latin typeface="Calibri" panose="020F0502020204030204" pitchFamily="34" charset="0"/>
                <a:cs typeface="Calibri" panose="020F0502020204030204" pitchFamily="34" charset="0"/>
              </a:rPr>
              <a:t>Socios del 1% ………</a:t>
            </a: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7556B13C-A433-5DC8-FD76-8D7B48D438ED}"/>
              </a:ext>
            </a:extLst>
          </p:cNvPr>
          <p:cNvSpPr txBox="1"/>
          <p:nvPr/>
        </p:nvSpPr>
        <p:spPr>
          <a:xfrm>
            <a:off x="1033942" y="5381160"/>
            <a:ext cx="877278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CL" dirty="0"/>
              <a:t>https://www.sii.cl/normativa_legislacion/circulares/2022/circu50.pdf</a:t>
            </a:r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1B912EE3-EF47-DADB-5831-6189B8F5E3CB}"/>
              </a:ext>
            </a:extLst>
          </p:cNvPr>
          <p:cNvSpPr txBox="1"/>
          <p:nvPr/>
        </p:nvSpPr>
        <p:spPr>
          <a:xfrm>
            <a:off x="1033942" y="5983318"/>
            <a:ext cx="857145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CL" dirty="0"/>
              <a:t>https://www.sii.cl/normativa_legislacion/resoluciones/2022/reso115.pdf</a:t>
            </a:r>
          </a:p>
        </p:txBody>
      </p:sp>
      <p:sp>
        <p:nvSpPr>
          <p:cNvPr id="2" name="Elipse 1">
            <a:extLst>
              <a:ext uri="{FF2B5EF4-FFF2-40B4-BE49-F238E27FC236}">
                <a16:creationId xmlns:a16="http://schemas.microsoft.com/office/drawing/2014/main" id="{808BE1EA-C31B-0F27-077F-92D191DAD82B}"/>
              </a:ext>
            </a:extLst>
          </p:cNvPr>
          <p:cNvSpPr/>
          <p:nvPr/>
        </p:nvSpPr>
        <p:spPr>
          <a:xfrm>
            <a:off x="1570999" y="2764363"/>
            <a:ext cx="2457450" cy="19431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dirty="0"/>
              <a:t>SOCIEDAD A LTDA</a:t>
            </a:r>
          </a:p>
        </p:txBody>
      </p:sp>
      <p:sp>
        <p:nvSpPr>
          <p:cNvPr id="3" name="Elipse 2">
            <a:extLst>
              <a:ext uri="{FF2B5EF4-FFF2-40B4-BE49-F238E27FC236}">
                <a16:creationId xmlns:a16="http://schemas.microsoft.com/office/drawing/2014/main" id="{19DAD08D-0C2C-F6B1-CF56-66808BC126A5}"/>
              </a:ext>
            </a:extLst>
          </p:cNvPr>
          <p:cNvSpPr/>
          <p:nvPr/>
        </p:nvSpPr>
        <p:spPr>
          <a:xfrm>
            <a:off x="7211951" y="2764363"/>
            <a:ext cx="2457450" cy="19431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dirty="0"/>
              <a:t>SOCIEDAD B LTDA</a:t>
            </a:r>
          </a:p>
          <a:p>
            <a:pPr algn="ctr"/>
            <a:endParaRPr lang="es-CL" dirty="0"/>
          </a:p>
        </p:txBody>
      </p:sp>
      <p:pic>
        <p:nvPicPr>
          <p:cNvPr id="8" name="Imagen 7" descr="Texto, Icono&#10;&#10;Descripción generada automáticamente">
            <a:extLst>
              <a:ext uri="{FF2B5EF4-FFF2-40B4-BE49-F238E27FC236}">
                <a16:creationId xmlns:a16="http://schemas.microsoft.com/office/drawing/2014/main" id="{74189807-7634-9EFE-58F0-0D437DE331C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342742" y="1382965"/>
            <a:ext cx="553016" cy="1148572"/>
          </a:xfrm>
          <a:prstGeom prst="rect">
            <a:avLst/>
          </a:prstGeom>
        </p:spPr>
      </p:pic>
      <p:pic>
        <p:nvPicPr>
          <p:cNvPr id="11" name="Imagen 10" descr="Texto, Icono&#10;&#10;Descripción generada automáticamente">
            <a:extLst>
              <a:ext uri="{FF2B5EF4-FFF2-40B4-BE49-F238E27FC236}">
                <a16:creationId xmlns:a16="http://schemas.microsoft.com/office/drawing/2014/main" id="{487544B2-B43A-E051-E547-655E3FE590D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987439" y="1353508"/>
            <a:ext cx="553016" cy="1148572"/>
          </a:xfrm>
          <a:prstGeom prst="rect">
            <a:avLst/>
          </a:prstGeom>
        </p:spPr>
      </p:pic>
      <p:sp>
        <p:nvSpPr>
          <p:cNvPr id="13" name="Título 5">
            <a:extLst>
              <a:ext uri="{FF2B5EF4-FFF2-40B4-BE49-F238E27FC236}">
                <a16:creationId xmlns:a16="http://schemas.microsoft.com/office/drawing/2014/main" id="{68B70339-EDC5-2181-25FB-27A5848287AB}"/>
              </a:ext>
            </a:extLst>
          </p:cNvPr>
          <p:cNvSpPr txBox="1">
            <a:spLocks/>
          </p:cNvSpPr>
          <p:nvPr/>
        </p:nvSpPr>
        <p:spPr>
          <a:xfrm>
            <a:off x="601903" y="2020176"/>
            <a:ext cx="702433" cy="541123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54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s-CL" sz="3000" b="1" dirty="0">
                <a:latin typeface="Calibri" panose="020F0502020204030204" pitchFamily="34" charset="0"/>
                <a:cs typeface="Calibri" panose="020F0502020204030204" pitchFamily="34" charset="0"/>
              </a:rPr>
              <a:t>1%</a:t>
            </a:r>
          </a:p>
        </p:txBody>
      </p:sp>
      <p:sp>
        <p:nvSpPr>
          <p:cNvPr id="14" name="Título 5">
            <a:extLst>
              <a:ext uri="{FF2B5EF4-FFF2-40B4-BE49-F238E27FC236}">
                <a16:creationId xmlns:a16="http://schemas.microsoft.com/office/drawing/2014/main" id="{4913B289-77C5-1FE7-CAA3-1FCD6DD8DD48}"/>
              </a:ext>
            </a:extLst>
          </p:cNvPr>
          <p:cNvSpPr txBox="1">
            <a:spLocks/>
          </p:cNvSpPr>
          <p:nvPr/>
        </p:nvSpPr>
        <p:spPr>
          <a:xfrm>
            <a:off x="9828328" y="1927794"/>
            <a:ext cx="702433" cy="627774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54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s-CL" sz="3000" b="1" dirty="0">
                <a:latin typeface="Calibri" panose="020F0502020204030204" pitchFamily="34" charset="0"/>
                <a:cs typeface="Calibri" panose="020F0502020204030204" pitchFamily="34" charset="0"/>
              </a:rPr>
              <a:t>1%</a:t>
            </a:r>
          </a:p>
        </p:txBody>
      </p:sp>
      <p:sp>
        <p:nvSpPr>
          <p:cNvPr id="15" name="Título 5">
            <a:extLst>
              <a:ext uri="{FF2B5EF4-FFF2-40B4-BE49-F238E27FC236}">
                <a16:creationId xmlns:a16="http://schemas.microsoft.com/office/drawing/2014/main" id="{CD832E39-14B8-0EE6-9646-12B30CA5E561}"/>
              </a:ext>
            </a:extLst>
          </p:cNvPr>
          <p:cNvSpPr txBox="1">
            <a:spLocks/>
          </p:cNvSpPr>
          <p:nvPr/>
        </p:nvSpPr>
        <p:spPr>
          <a:xfrm>
            <a:off x="7625681" y="1817113"/>
            <a:ext cx="923959" cy="714424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54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s-CL" sz="3000" b="1" dirty="0">
                <a:latin typeface="Calibri" panose="020F0502020204030204" pitchFamily="34" charset="0"/>
                <a:cs typeface="Calibri" panose="020F0502020204030204" pitchFamily="34" charset="0"/>
              </a:rPr>
              <a:t>99%</a:t>
            </a:r>
          </a:p>
        </p:txBody>
      </p:sp>
      <p:sp>
        <p:nvSpPr>
          <p:cNvPr id="16" name="Título 5">
            <a:extLst>
              <a:ext uri="{FF2B5EF4-FFF2-40B4-BE49-F238E27FC236}">
                <a16:creationId xmlns:a16="http://schemas.microsoft.com/office/drawing/2014/main" id="{45FDE8E8-53B0-C5AB-B70F-9169D3922C04}"/>
              </a:ext>
            </a:extLst>
          </p:cNvPr>
          <p:cNvSpPr txBox="1">
            <a:spLocks/>
          </p:cNvSpPr>
          <p:nvPr/>
        </p:nvSpPr>
        <p:spPr>
          <a:xfrm>
            <a:off x="3629505" y="1974482"/>
            <a:ext cx="923959" cy="541123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54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s-CL" sz="3000" b="1" dirty="0">
                <a:latin typeface="Calibri" panose="020F0502020204030204" pitchFamily="34" charset="0"/>
                <a:cs typeface="Calibri" panose="020F0502020204030204" pitchFamily="34" charset="0"/>
              </a:rPr>
              <a:t>99%</a:t>
            </a:r>
          </a:p>
        </p:txBody>
      </p:sp>
      <p:pic>
        <p:nvPicPr>
          <p:cNvPr id="20" name="Imagen 19" descr="Forma&#10;&#10;Descripción generada automáticamente">
            <a:extLst>
              <a:ext uri="{FF2B5EF4-FFF2-40B4-BE49-F238E27FC236}">
                <a16:creationId xmlns:a16="http://schemas.microsoft.com/office/drawing/2014/main" id="{F451659F-4643-F3A1-9C5D-BE475DEFC57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758" r="18150" b="5714"/>
          <a:stretch/>
        </p:blipFill>
        <p:spPr>
          <a:xfrm>
            <a:off x="2819838" y="1353508"/>
            <a:ext cx="730204" cy="1148572"/>
          </a:xfrm>
          <a:prstGeom prst="rect">
            <a:avLst/>
          </a:prstGeom>
        </p:spPr>
      </p:pic>
      <p:pic>
        <p:nvPicPr>
          <p:cNvPr id="21" name="Imagen 20" descr="Forma&#10;&#10;Descripción generada automáticamente">
            <a:extLst>
              <a:ext uri="{FF2B5EF4-FFF2-40B4-BE49-F238E27FC236}">
                <a16:creationId xmlns:a16="http://schemas.microsoft.com/office/drawing/2014/main" id="{2F58FC37-93FE-D2F2-DB47-4B46CC00684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758" r="18150" b="5714"/>
          <a:stretch/>
        </p:blipFill>
        <p:spPr>
          <a:xfrm>
            <a:off x="9007060" y="1353508"/>
            <a:ext cx="730204" cy="11485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334160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ítulo 5">
            <a:extLst>
              <a:ext uri="{FF2B5EF4-FFF2-40B4-BE49-F238E27FC236}">
                <a16:creationId xmlns:a16="http://schemas.microsoft.com/office/drawing/2014/main" id="{064EA8D5-C4DD-2B37-A6E8-765ED76DC7DE}"/>
              </a:ext>
            </a:extLst>
          </p:cNvPr>
          <p:cNvSpPr txBox="1">
            <a:spLocks/>
          </p:cNvSpPr>
          <p:nvPr/>
        </p:nvSpPr>
        <p:spPr>
          <a:xfrm>
            <a:off x="644163" y="194454"/>
            <a:ext cx="4741653" cy="76024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54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s-CL" sz="4500" b="1" dirty="0">
                <a:latin typeface="Calibri" panose="020F0502020204030204" pitchFamily="34" charset="0"/>
                <a:cs typeface="Calibri" panose="020F0502020204030204" pitchFamily="34" charset="0"/>
              </a:rPr>
              <a:t>Socios del 1% ………</a:t>
            </a: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7556B13C-A433-5DC8-FD76-8D7B48D438ED}"/>
              </a:ext>
            </a:extLst>
          </p:cNvPr>
          <p:cNvSpPr txBox="1"/>
          <p:nvPr/>
        </p:nvSpPr>
        <p:spPr>
          <a:xfrm>
            <a:off x="1033942" y="5381160"/>
            <a:ext cx="877278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CL" dirty="0"/>
              <a:t>https://www.sii.cl/normativa_legislacion/circulares/2022/circu50.pdf</a:t>
            </a:r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1B912EE3-EF47-DADB-5831-6189B8F5E3CB}"/>
              </a:ext>
            </a:extLst>
          </p:cNvPr>
          <p:cNvSpPr txBox="1"/>
          <p:nvPr/>
        </p:nvSpPr>
        <p:spPr>
          <a:xfrm>
            <a:off x="1033942" y="5983318"/>
            <a:ext cx="857145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CL" dirty="0"/>
              <a:t>https://www.sii.cl/normativa_legislacion/resoluciones/2022/reso115.pdf</a:t>
            </a:r>
          </a:p>
        </p:txBody>
      </p:sp>
      <p:sp>
        <p:nvSpPr>
          <p:cNvPr id="2" name="Elipse 1">
            <a:extLst>
              <a:ext uri="{FF2B5EF4-FFF2-40B4-BE49-F238E27FC236}">
                <a16:creationId xmlns:a16="http://schemas.microsoft.com/office/drawing/2014/main" id="{808BE1EA-C31B-0F27-077F-92D191DAD82B}"/>
              </a:ext>
            </a:extLst>
          </p:cNvPr>
          <p:cNvSpPr/>
          <p:nvPr/>
        </p:nvSpPr>
        <p:spPr>
          <a:xfrm>
            <a:off x="1570999" y="2764363"/>
            <a:ext cx="2457450" cy="19431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dirty="0"/>
              <a:t>SOCIEDAD A LTDA</a:t>
            </a:r>
          </a:p>
        </p:txBody>
      </p:sp>
      <p:sp>
        <p:nvSpPr>
          <p:cNvPr id="3" name="Elipse 2">
            <a:extLst>
              <a:ext uri="{FF2B5EF4-FFF2-40B4-BE49-F238E27FC236}">
                <a16:creationId xmlns:a16="http://schemas.microsoft.com/office/drawing/2014/main" id="{19DAD08D-0C2C-F6B1-CF56-66808BC126A5}"/>
              </a:ext>
            </a:extLst>
          </p:cNvPr>
          <p:cNvSpPr/>
          <p:nvPr/>
        </p:nvSpPr>
        <p:spPr>
          <a:xfrm>
            <a:off x="7211951" y="2764363"/>
            <a:ext cx="2457450" cy="19431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dirty="0"/>
              <a:t>SOCIEDAD B LTDA</a:t>
            </a:r>
          </a:p>
          <a:p>
            <a:pPr algn="ctr"/>
            <a:endParaRPr lang="es-CL" dirty="0"/>
          </a:p>
        </p:txBody>
      </p:sp>
      <p:pic>
        <p:nvPicPr>
          <p:cNvPr id="8" name="Imagen 7" descr="Texto, Icono&#10;&#10;Descripción generada automáticamente">
            <a:extLst>
              <a:ext uri="{FF2B5EF4-FFF2-40B4-BE49-F238E27FC236}">
                <a16:creationId xmlns:a16="http://schemas.microsoft.com/office/drawing/2014/main" id="{74189807-7634-9EFE-58F0-0D437DE331C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342742" y="1382965"/>
            <a:ext cx="553016" cy="1148572"/>
          </a:xfrm>
          <a:prstGeom prst="rect">
            <a:avLst/>
          </a:prstGeom>
        </p:spPr>
      </p:pic>
      <p:pic>
        <p:nvPicPr>
          <p:cNvPr id="11" name="Imagen 10" descr="Texto, Icono&#10;&#10;Descripción generada automáticamente">
            <a:extLst>
              <a:ext uri="{FF2B5EF4-FFF2-40B4-BE49-F238E27FC236}">
                <a16:creationId xmlns:a16="http://schemas.microsoft.com/office/drawing/2014/main" id="{487544B2-B43A-E051-E547-655E3FE590D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987439" y="1353508"/>
            <a:ext cx="553016" cy="1148572"/>
          </a:xfrm>
          <a:prstGeom prst="rect">
            <a:avLst/>
          </a:prstGeom>
        </p:spPr>
      </p:pic>
      <p:sp>
        <p:nvSpPr>
          <p:cNvPr id="13" name="Título 5">
            <a:extLst>
              <a:ext uri="{FF2B5EF4-FFF2-40B4-BE49-F238E27FC236}">
                <a16:creationId xmlns:a16="http://schemas.microsoft.com/office/drawing/2014/main" id="{68B70339-EDC5-2181-25FB-27A5848287AB}"/>
              </a:ext>
            </a:extLst>
          </p:cNvPr>
          <p:cNvSpPr txBox="1">
            <a:spLocks/>
          </p:cNvSpPr>
          <p:nvPr/>
        </p:nvSpPr>
        <p:spPr>
          <a:xfrm>
            <a:off x="601903" y="2020176"/>
            <a:ext cx="702433" cy="541123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54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s-CL" sz="3000" b="1" dirty="0">
                <a:latin typeface="Calibri" panose="020F0502020204030204" pitchFamily="34" charset="0"/>
                <a:cs typeface="Calibri" panose="020F0502020204030204" pitchFamily="34" charset="0"/>
              </a:rPr>
              <a:t>1%</a:t>
            </a:r>
          </a:p>
        </p:txBody>
      </p:sp>
      <p:sp>
        <p:nvSpPr>
          <p:cNvPr id="14" name="Título 5">
            <a:extLst>
              <a:ext uri="{FF2B5EF4-FFF2-40B4-BE49-F238E27FC236}">
                <a16:creationId xmlns:a16="http://schemas.microsoft.com/office/drawing/2014/main" id="{4913B289-77C5-1FE7-CAA3-1FCD6DD8DD48}"/>
              </a:ext>
            </a:extLst>
          </p:cNvPr>
          <p:cNvSpPr txBox="1">
            <a:spLocks/>
          </p:cNvSpPr>
          <p:nvPr/>
        </p:nvSpPr>
        <p:spPr>
          <a:xfrm>
            <a:off x="9828328" y="1927794"/>
            <a:ext cx="702433" cy="627774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54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s-CL" sz="3000" b="1" dirty="0">
                <a:latin typeface="Calibri" panose="020F0502020204030204" pitchFamily="34" charset="0"/>
                <a:cs typeface="Calibri" panose="020F0502020204030204" pitchFamily="34" charset="0"/>
              </a:rPr>
              <a:t>1%</a:t>
            </a:r>
          </a:p>
        </p:txBody>
      </p:sp>
      <p:sp>
        <p:nvSpPr>
          <p:cNvPr id="15" name="Título 5">
            <a:extLst>
              <a:ext uri="{FF2B5EF4-FFF2-40B4-BE49-F238E27FC236}">
                <a16:creationId xmlns:a16="http://schemas.microsoft.com/office/drawing/2014/main" id="{CD832E39-14B8-0EE6-9646-12B30CA5E561}"/>
              </a:ext>
            </a:extLst>
          </p:cNvPr>
          <p:cNvSpPr txBox="1">
            <a:spLocks/>
          </p:cNvSpPr>
          <p:nvPr/>
        </p:nvSpPr>
        <p:spPr>
          <a:xfrm>
            <a:off x="7625681" y="1817113"/>
            <a:ext cx="923959" cy="714424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54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s-CL" sz="3000" b="1" dirty="0">
                <a:latin typeface="Calibri" panose="020F0502020204030204" pitchFamily="34" charset="0"/>
                <a:cs typeface="Calibri" panose="020F0502020204030204" pitchFamily="34" charset="0"/>
              </a:rPr>
              <a:t>99%</a:t>
            </a:r>
          </a:p>
        </p:txBody>
      </p:sp>
      <p:sp>
        <p:nvSpPr>
          <p:cNvPr id="16" name="Título 5">
            <a:extLst>
              <a:ext uri="{FF2B5EF4-FFF2-40B4-BE49-F238E27FC236}">
                <a16:creationId xmlns:a16="http://schemas.microsoft.com/office/drawing/2014/main" id="{45FDE8E8-53B0-C5AB-B70F-9169D3922C04}"/>
              </a:ext>
            </a:extLst>
          </p:cNvPr>
          <p:cNvSpPr txBox="1">
            <a:spLocks/>
          </p:cNvSpPr>
          <p:nvPr/>
        </p:nvSpPr>
        <p:spPr>
          <a:xfrm>
            <a:off x="3629505" y="1974482"/>
            <a:ext cx="923959" cy="541123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54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s-CL" sz="3000" b="1" dirty="0">
                <a:latin typeface="Calibri" panose="020F0502020204030204" pitchFamily="34" charset="0"/>
                <a:cs typeface="Calibri" panose="020F0502020204030204" pitchFamily="34" charset="0"/>
              </a:rPr>
              <a:t>99%</a:t>
            </a:r>
          </a:p>
        </p:txBody>
      </p:sp>
      <p:pic>
        <p:nvPicPr>
          <p:cNvPr id="18" name="Imagen 17" descr="Un dibujo de una persona&#10;&#10;Descripción generada automáticamente con confianza baja">
            <a:extLst>
              <a:ext uri="{FF2B5EF4-FFF2-40B4-BE49-F238E27FC236}">
                <a16:creationId xmlns:a16="http://schemas.microsoft.com/office/drawing/2014/main" id="{4E758B4A-5B3D-42EE-8F82-C7444335F29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63746" y="2948944"/>
            <a:ext cx="2912907" cy="1943101"/>
          </a:xfrm>
          <a:prstGeom prst="rect">
            <a:avLst/>
          </a:prstGeom>
        </p:spPr>
      </p:pic>
      <p:pic>
        <p:nvPicPr>
          <p:cNvPr id="20" name="Imagen 19" descr="Forma&#10;&#10;Descripción generada automáticamente">
            <a:extLst>
              <a:ext uri="{FF2B5EF4-FFF2-40B4-BE49-F238E27FC236}">
                <a16:creationId xmlns:a16="http://schemas.microsoft.com/office/drawing/2014/main" id="{F451659F-4643-F3A1-9C5D-BE475DEFC57B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758" r="18150" b="5714"/>
          <a:stretch/>
        </p:blipFill>
        <p:spPr>
          <a:xfrm>
            <a:off x="2819838" y="1353508"/>
            <a:ext cx="730204" cy="1148572"/>
          </a:xfrm>
          <a:prstGeom prst="rect">
            <a:avLst/>
          </a:prstGeom>
        </p:spPr>
      </p:pic>
      <p:pic>
        <p:nvPicPr>
          <p:cNvPr id="21" name="Imagen 20" descr="Forma&#10;&#10;Descripción generada automáticamente">
            <a:extLst>
              <a:ext uri="{FF2B5EF4-FFF2-40B4-BE49-F238E27FC236}">
                <a16:creationId xmlns:a16="http://schemas.microsoft.com/office/drawing/2014/main" id="{2F58FC37-93FE-D2F2-DB47-4B46CC006840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758" r="18150" b="5714"/>
          <a:stretch/>
        </p:blipFill>
        <p:spPr>
          <a:xfrm>
            <a:off x="9007060" y="1353508"/>
            <a:ext cx="730204" cy="11485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598588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uadroTexto 6">
            <a:extLst>
              <a:ext uri="{FF2B5EF4-FFF2-40B4-BE49-F238E27FC236}">
                <a16:creationId xmlns:a16="http://schemas.microsoft.com/office/drawing/2014/main" id="{7556B13C-A433-5DC8-FD76-8D7B48D438ED}"/>
              </a:ext>
            </a:extLst>
          </p:cNvPr>
          <p:cNvSpPr txBox="1"/>
          <p:nvPr/>
        </p:nvSpPr>
        <p:spPr>
          <a:xfrm>
            <a:off x="1193333" y="6136169"/>
            <a:ext cx="877278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CL" dirty="0"/>
              <a:t>https://www.sii.cl/normativa_legislacion/circulares/2022/circu50.pdf</a:t>
            </a:r>
          </a:p>
        </p:txBody>
      </p:sp>
      <p:pic>
        <p:nvPicPr>
          <p:cNvPr id="8" name="Imagen 7">
            <a:extLst>
              <a:ext uri="{FF2B5EF4-FFF2-40B4-BE49-F238E27FC236}">
                <a16:creationId xmlns:a16="http://schemas.microsoft.com/office/drawing/2014/main" id="{C9BD7825-AB90-B6E6-A2C6-3302EC35DD4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0024" y="283506"/>
            <a:ext cx="7418505" cy="55048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228823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34CD4C6A-93BD-98C9-DAB3-6E2ED42E9BDB}"/>
              </a:ext>
            </a:extLst>
          </p:cNvPr>
          <p:cNvSpPr txBox="1"/>
          <p:nvPr/>
        </p:nvSpPr>
        <p:spPr>
          <a:xfrm>
            <a:off x="1033943" y="5983318"/>
            <a:ext cx="709499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CL" dirty="0"/>
              <a:t>https://www.sii.cl/normativa_legislacion/resoluciones/2022/reso115.pdf</a:t>
            </a:r>
          </a:p>
        </p:txBody>
      </p:sp>
      <p:pic>
        <p:nvPicPr>
          <p:cNvPr id="9" name="Imagen 8">
            <a:extLst>
              <a:ext uri="{FF2B5EF4-FFF2-40B4-BE49-F238E27FC236}">
                <a16:creationId xmlns:a16="http://schemas.microsoft.com/office/drawing/2014/main" id="{D05B5F7A-60AC-B71B-2A1C-640A27B5186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6949" y="430417"/>
            <a:ext cx="8328170" cy="52990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669121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7B30A51-9A7E-6C60-B101-70ADF586921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80660" y="562620"/>
            <a:ext cx="9701440" cy="1198811"/>
          </a:xfrm>
        </p:spPr>
        <p:txBody>
          <a:bodyPr>
            <a:normAutofit fontScale="90000"/>
          </a:bodyPr>
          <a:lstStyle/>
          <a:p>
            <a:pPr algn="l"/>
            <a:r>
              <a:rPr lang="es-CL" dirty="0"/>
              <a:t>Procedimiento, para obtener factura exenta por servicios. 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6C3DB126-742D-DCDF-D637-48C9E997213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80660" y="2090400"/>
            <a:ext cx="11143861" cy="3110773"/>
          </a:xfrm>
        </p:spPr>
        <p:txBody>
          <a:bodyPr>
            <a:normAutofit/>
          </a:bodyPr>
          <a:lstStyle/>
          <a:p>
            <a:pPr algn="l"/>
            <a:r>
              <a:rPr lang="es-CL" dirty="0"/>
              <a:t>De acuerdo a la instrucción impartida por el SII, en la resolución 115 de noviembre 2022, es posible crear una sociedad limitada con ciertas características que permitiría seguir facturando servicios profesionales de manera exenta.</a:t>
            </a:r>
          </a:p>
          <a:p>
            <a:pPr algn="l"/>
            <a:endParaRPr lang="es-CL" dirty="0"/>
          </a:p>
          <a:p>
            <a:pPr algn="l"/>
            <a:r>
              <a:rPr lang="es-CL" dirty="0"/>
              <a:t>ESTE MECANISMO SE DEBE APLICAR EN LA PAGINA DEL </a:t>
            </a:r>
            <a:r>
              <a:rPr lang="es-CL" dirty="0" err="1"/>
              <a:t>Sii</a:t>
            </a:r>
            <a:r>
              <a:rPr lang="es-CL" dirty="0"/>
              <a:t>, en la cual existen 2 situaciones.</a:t>
            </a:r>
          </a:p>
          <a:p>
            <a:pPr algn="l"/>
            <a:endParaRPr lang="es-CL" dirty="0"/>
          </a:p>
          <a:p>
            <a:pPr algn="l"/>
            <a:r>
              <a:rPr lang="es-CL" dirty="0"/>
              <a:t>1.-sociedad que cumple los requisitos o se transforma para cumplir.</a:t>
            </a:r>
          </a:p>
          <a:p>
            <a:pPr algn="l"/>
            <a:r>
              <a:rPr lang="es-CL" dirty="0"/>
              <a:t>2.-sociedad nueva, que cumple los requisitos y se quiere inscribir.</a:t>
            </a:r>
          </a:p>
          <a:p>
            <a:pPr algn="l"/>
            <a:endParaRPr lang="es-CL" dirty="0"/>
          </a:p>
          <a:p>
            <a:pPr algn="l"/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409840071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ítulo 5">
            <a:extLst>
              <a:ext uri="{FF2B5EF4-FFF2-40B4-BE49-F238E27FC236}">
                <a16:creationId xmlns:a16="http://schemas.microsoft.com/office/drawing/2014/main" id="{2865BB53-EB6B-94C0-A3CC-C7F7D0E2E5E6}"/>
              </a:ext>
            </a:extLst>
          </p:cNvPr>
          <p:cNvSpPr txBox="1">
            <a:spLocks/>
          </p:cNvSpPr>
          <p:nvPr/>
        </p:nvSpPr>
        <p:spPr>
          <a:xfrm>
            <a:off x="714464" y="429958"/>
            <a:ext cx="10015055" cy="76024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54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s-CL" sz="4500" b="1" dirty="0">
                <a:latin typeface="Calibri" panose="020F0502020204030204" pitchFamily="34" charset="0"/>
                <a:cs typeface="Calibri" panose="020F0502020204030204" pitchFamily="34" charset="0"/>
              </a:rPr>
              <a:t>Vivimos en una competencia constante…</a:t>
            </a:r>
          </a:p>
        </p:txBody>
      </p:sp>
      <p:pic>
        <p:nvPicPr>
          <p:cNvPr id="3" name="Imagen 2" descr="Un grupo de personas de pie en la calle&#10;&#10;Descripción generada automáticamente con confianza media">
            <a:extLst>
              <a:ext uri="{FF2B5EF4-FFF2-40B4-BE49-F238E27FC236}">
                <a16:creationId xmlns:a16="http://schemas.microsoft.com/office/drawing/2014/main" id="{B39DD629-1689-6FC4-0549-836319F862F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3904" y="1439257"/>
            <a:ext cx="7336173" cy="42824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9443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7B30A51-9A7E-6C60-B101-70ADF586921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97077" y="187199"/>
            <a:ext cx="10038827" cy="676867"/>
          </a:xfrm>
        </p:spPr>
        <p:txBody>
          <a:bodyPr>
            <a:normAutofit fontScale="90000"/>
          </a:bodyPr>
          <a:lstStyle/>
          <a:p>
            <a:r>
              <a:rPr lang="es-CL" dirty="0"/>
              <a:t>PASO  1: ACTUALIZACIÓN DE INFORMACIÓN.</a:t>
            </a:r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023743B1-E06E-9D38-4F71-C76A3C69034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9178" y="864066"/>
            <a:ext cx="9293644" cy="56783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1666949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7B30A51-9A7E-6C60-B101-70ADF586921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14169" y="120309"/>
            <a:ext cx="10524447" cy="676867"/>
          </a:xfrm>
        </p:spPr>
        <p:txBody>
          <a:bodyPr>
            <a:normAutofit/>
          </a:bodyPr>
          <a:lstStyle/>
          <a:p>
            <a:pPr algn="l"/>
            <a:r>
              <a:rPr lang="es-CL" sz="3400" dirty="0"/>
              <a:t>PASO  3: DECLARACIÓN JURADA DE SOC PROFESONALES. </a:t>
            </a:r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6684E766-C944-7A87-AC07-E2B53E0B592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932" t="10219" r="5235"/>
          <a:stretch/>
        </p:blipFill>
        <p:spPr>
          <a:xfrm>
            <a:off x="1406392" y="797176"/>
            <a:ext cx="9379216" cy="55351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744114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7B30A51-9A7E-6C60-B101-70ADF586921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14169" y="120309"/>
            <a:ext cx="10524447" cy="676867"/>
          </a:xfrm>
        </p:spPr>
        <p:txBody>
          <a:bodyPr>
            <a:normAutofit/>
          </a:bodyPr>
          <a:lstStyle/>
          <a:p>
            <a:pPr algn="l"/>
            <a:r>
              <a:rPr lang="es-CL" sz="3400" dirty="0"/>
              <a:t>PASO  3: DECLARACIÓN JURADA DE SOC PROFESONALES. </a:t>
            </a: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535464FA-D9CE-DE80-226A-86000830548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6237" t="11765" r="7068" b="2604"/>
          <a:stretch/>
        </p:blipFill>
        <p:spPr>
          <a:xfrm>
            <a:off x="1131633" y="797176"/>
            <a:ext cx="9928733" cy="5670736"/>
          </a:xfrm>
          <a:prstGeom prst="rect">
            <a:avLst/>
          </a:prstGeom>
        </p:spPr>
      </p:pic>
      <p:sp>
        <p:nvSpPr>
          <p:cNvPr id="6" name="Flecha: hacia abajo 5">
            <a:extLst>
              <a:ext uri="{FF2B5EF4-FFF2-40B4-BE49-F238E27FC236}">
                <a16:creationId xmlns:a16="http://schemas.microsoft.com/office/drawing/2014/main" id="{A1FA094F-D0F2-1804-B782-E2490B3F614D}"/>
              </a:ext>
            </a:extLst>
          </p:cNvPr>
          <p:cNvSpPr/>
          <p:nvPr/>
        </p:nvSpPr>
        <p:spPr>
          <a:xfrm rot="2327783">
            <a:off x="8180632" y="3959833"/>
            <a:ext cx="924534" cy="172748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45365529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7B30A51-9A7E-6C60-B101-70ADF586921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14169" y="120309"/>
            <a:ext cx="10524447" cy="676867"/>
          </a:xfrm>
        </p:spPr>
        <p:txBody>
          <a:bodyPr>
            <a:normAutofit/>
          </a:bodyPr>
          <a:lstStyle/>
          <a:p>
            <a:pPr algn="l"/>
            <a:r>
              <a:rPr lang="es-CL" sz="3400" dirty="0"/>
              <a:t>PASO  3: DECLARACIÓN JURADA DE SOC PROFESONALES. </a:t>
            </a:r>
          </a:p>
        </p:txBody>
      </p:sp>
      <p:sp>
        <p:nvSpPr>
          <p:cNvPr id="6" name="Flecha: hacia abajo 5">
            <a:extLst>
              <a:ext uri="{FF2B5EF4-FFF2-40B4-BE49-F238E27FC236}">
                <a16:creationId xmlns:a16="http://schemas.microsoft.com/office/drawing/2014/main" id="{A1FA094F-D0F2-1804-B782-E2490B3F614D}"/>
              </a:ext>
            </a:extLst>
          </p:cNvPr>
          <p:cNvSpPr/>
          <p:nvPr/>
        </p:nvSpPr>
        <p:spPr>
          <a:xfrm rot="2327783">
            <a:off x="8180632" y="3959833"/>
            <a:ext cx="924534" cy="172748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CA0A097D-FAE1-21A2-D25D-F2E24A95D45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5256" t="9997" r="6598" b="4543"/>
          <a:stretch/>
        </p:blipFill>
        <p:spPr>
          <a:xfrm>
            <a:off x="652406" y="864288"/>
            <a:ext cx="10047972" cy="5645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792728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7B30A51-9A7E-6C60-B101-70ADF586921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14169" y="120309"/>
            <a:ext cx="10524447" cy="676867"/>
          </a:xfrm>
        </p:spPr>
        <p:txBody>
          <a:bodyPr>
            <a:normAutofit/>
          </a:bodyPr>
          <a:lstStyle/>
          <a:p>
            <a:pPr algn="l"/>
            <a:r>
              <a:rPr lang="es-CL" sz="3400" dirty="0"/>
              <a:t>PASO  3: DECLARACIÓN JURADA DE SOC PROFESONALES. </a:t>
            </a: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3E29ABEA-15BC-E5A3-03B7-5A90857D784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6423" t="10148" r="8335" b="3644"/>
          <a:stretch/>
        </p:blipFill>
        <p:spPr>
          <a:xfrm>
            <a:off x="882083" y="881065"/>
            <a:ext cx="9588617" cy="56070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194048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7B30A51-9A7E-6C60-B101-70ADF586921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30100" y="402593"/>
            <a:ext cx="7976338" cy="676867"/>
          </a:xfrm>
        </p:spPr>
        <p:txBody>
          <a:bodyPr>
            <a:normAutofit fontScale="90000"/>
          </a:bodyPr>
          <a:lstStyle/>
          <a:p>
            <a:pPr algn="l"/>
            <a:r>
              <a:rPr lang="es-CL" sz="3400" dirty="0"/>
              <a:t>NUEVO CODIGO DE ACTIVIDAD ECONOMICA. </a:t>
            </a:r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97D76056-76FC-CA64-1B0A-FDA4A1CCB34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156" y="2154097"/>
            <a:ext cx="5380857" cy="35815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Imagen 4">
            <a:extLst>
              <a:ext uri="{FF2B5EF4-FFF2-40B4-BE49-F238E27FC236}">
                <a16:creationId xmlns:a16="http://schemas.microsoft.com/office/drawing/2014/main" id="{B11B9F1E-CC4F-2BAD-9F8F-DCC33B04920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3326" y="2154097"/>
            <a:ext cx="6000518" cy="26359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ítulo 1">
            <a:extLst>
              <a:ext uri="{FF2B5EF4-FFF2-40B4-BE49-F238E27FC236}">
                <a16:creationId xmlns:a16="http://schemas.microsoft.com/office/drawing/2014/main" id="{33582DAB-0251-F2F3-9E6A-1ADBB4799101}"/>
              </a:ext>
            </a:extLst>
          </p:cNvPr>
          <p:cNvSpPr txBox="1">
            <a:spLocks/>
          </p:cNvSpPr>
          <p:nvPr/>
        </p:nvSpPr>
        <p:spPr>
          <a:xfrm>
            <a:off x="1515447" y="1635852"/>
            <a:ext cx="1546535" cy="518245"/>
          </a:xfrm>
          <a:prstGeom prst="rect">
            <a:avLst/>
          </a:prstGeom>
          <a:effectLst/>
        </p:spPr>
        <p:txBody>
          <a:bodyPr vert="horz" lIns="91440" tIns="45720" rIns="91440" bIns="45720" rtlCol="0" anchor="b">
            <a:normAutofit fontScale="90000" lnSpcReduction="10000"/>
          </a:bodyPr>
          <a:lstStyle>
            <a:lvl1pPr algn="r" defTabSz="457200" rtl="0" eaLnBrk="1" latinLnBrk="0" hangingPunct="1">
              <a:spcBef>
                <a:spcPct val="0"/>
              </a:spcBef>
              <a:buNone/>
              <a:defRPr sz="4800" kern="1200" cap="all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l"/>
            <a:r>
              <a:rPr lang="es-CL" sz="3400" b="1" dirty="0"/>
              <a:t>ANTES</a:t>
            </a:r>
            <a:r>
              <a:rPr lang="es-CL" sz="3400" dirty="0"/>
              <a:t> </a:t>
            </a:r>
          </a:p>
        </p:txBody>
      </p:sp>
      <p:sp>
        <p:nvSpPr>
          <p:cNvPr id="7" name="Título 1">
            <a:extLst>
              <a:ext uri="{FF2B5EF4-FFF2-40B4-BE49-F238E27FC236}">
                <a16:creationId xmlns:a16="http://schemas.microsoft.com/office/drawing/2014/main" id="{E1503F44-77DB-3392-0FAF-CD808D8CE5F7}"/>
              </a:ext>
            </a:extLst>
          </p:cNvPr>
          <p:cNvSpPr txBox="1">
            <a:spLocks/>
          </p:cNvSpPr>
          <p:nvPr/>
        </p:nvSpPr>
        <p:spPr>
          <a:xfrm>
            <a:off x="6441183" y="1635852"/>
            <a:ext cx="1679360" cy="518245"/>
          </a:xfrm>
          <a:prstGeom prst="rect">
            <a:avLst/>
          </a:prstGeom>
          <a:effectLst/>
        </p:spPr>
        <p:txBody>
          <a:bodyPr vert="horz" lIns="91440" tIns="45720" rIns="91440" bIns="45720" rtlCol="0" anchor="b">
            <a:normAutofit fontScale="90000" lnSpcReduction="10000"/>
          </a:bodyPr>
          <a:lstStyle>
            <a:lvl1pPr algn="r" defTabSz="457200" rtl="0" eaLnBrk="1" latinLnBrk="0" hangingPunct="1">
              <a:spcBef>
                <a:spcPct val="0"/>
              </a:spcBef>
              <a:buNone/>
              <a:defRPr sz="4800" kern="1200" cap="all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l"/>
            <a:r>
              <a:rPr lang="es-CL" sz="3400" b="1" dirty="0"/>
              <a:t>DESPUES</a:t>
            </a:r>
            <a:r>
              <a:rPr lang="es-CL" sz="34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129211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7B30A51-9A7E-6C60-B101-70ADF586921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30100" y="402593"/>
            <a:ext cx="7976338" cy="676867"/>
          </a:xfrm>
        </p:spPr>
        <p:txBody>
          <a:bodyPr>
            <a:normAutofit fontScale="90000"/>
          </a:bodyPr>
          <a:lstStyle/>
          <a:p>
            <a:pPr algn="l"/>
            <a:r>
              <a:rPr lang="es-CL" sz="3400" dirty="0"/>
              <a:t>NUEVO CODIGO DE ACTIVIDAD ECONOMICA. </a:t>
            </a:r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97D76056-76FC-CA64-1B0A-FDA4A1CCB34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156" y="2154097"/>
            <a:ext cx="5380857" cy="35815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Imagen 4">
            <a:extLst>
              <a:ext uri="{FF2B5EF4-FFF2-40B4-BE49-F238E27FC236}">
                <a16:creationId xmlns:a16="http://schemas.microsoft.com/office/drawing/2014/main" id="{B11B9F1E-CC4F-2BAD-9F8F-DCC33B04920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3326" y="2154097"/>
            <a:ext cx="6000518" cy="26359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ítulo 1">
            <a:extLst>
              <a:ext uri="{FF2B5EF4-FFF2-40B4-BE49-F238E27FC236}">
                <a16:creationId xmlns:a16="http://schemas.microsoft.com/office/drawing/2014/main" id="{33582DAB-0251-F2F3-9E6A-1ADBB4799101}"/>
              </a:ext>
            </a:extLst>
          </p:cNvPr>
          <p:cNvSpPr txBox="1">
            <a:spLocks/>
          </p:cNvSpPr>
          <p:nvPr/>
        </p:nvSpPr>
        <p:spPr>
          <a:xfrm>
            <a:off x="1515447" y="1635852"/>
            <a:ext cx="1546535" cy="518245"/>
          </a:xfrm>
          <a:prstGeom prst="rect">
            <a:avLst/>
          </a:prstGeom>
          <a:effectLst/>
        </p:spPr>
        <p:txBody>
          <a:bodyPr vert="horz" lIns="91440" tIns="45720" rIns="91440" bIns="45720" rtlCol="0" anchor="b">
            <a:normAutofit fontScale="90000" lnSpcReduction="10000"/>
          </a:bodyPr>
          <a:lstStyle>
            <a:lvl1pPr algn="r" defTabSz="457200" rtl="0" eaLnBrk="1" latinLnBrk="0" hangingPunct="1">
              <a:spcBef>
                <a:spcPct val="0"/>
              </a:spcBef>
              <a:buNone/>
              <a:defRPr sz="4800" kern="1200" cap="all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l"/>
            <a:r>
              <a:rPr lang="es-CL" sz="3400" b="1" dirty="0"/>
              <a:t>ANTES</a:t>
            </a:r>
            <a:r>
              <a:rPr lang="es-CL" sz="3400" dirty="0"/>
              <a:t> </a:t>
            </a:r>
          </a:p>
        </p:txBody>
      </p:sp>
      <p:sp>
        <p:nvSpPr>
          <p:cNvPr id="7" name="Título 1">
            <a:extLst>
              <a:ext uri="{FF2B5EF4-FFF2-40B4-BE49-F238E27FC236}">
                <a16:creationId xmlns:a16="http://schemas.microsoft.com/office/drawing/2014/main" id="{E1503F44-77DB-3392-0FAF-CD808D8CE5F7}"/>
              </a:ext>
            </a:extLst>
          </p:cNvPr>
          <p:cNvSpPr txBox="1">
            <a:spLocks/>
          </p:cNvSpPr>
          <p:nvPr/>
        </p:nvSpPr>
        <p:spPr>
          <a:xfrm>
            <a:off x="6441183" y="1635852"/>
            <a:ext cx="1679360" cy="518245"/>
          </a:xfrm>
          <a:prstGeom prst="rect">
            <a:avLst/>
          </a:prstGeom>
          <a:effectLst/>
        </p:spPr>
        <p:txBody>
          <a:bodyPr vert="horz" lIns="91440" tIns="45720" rIns="91440" bIns="45720" rtlCol="0" anchor="b">
            <a:normAutofit fontScale="90000" lnSpcReduction="10000"/>
          </a:bodyPr>
          <a:lstStyle>
            <a:lvl1pPr algn="r" defTabSz="457200" rtl="0" eaLnBrk="1" latinLnBrk="0" hangingPunct="1">
              <a:spcBef>
                <a:spcPct val="0"/>
              </a:spcBef>
              <a:buNone/>
              <a:defRPr sz="4800" kern="1200" cap="all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l"/>
            <a:r>
              <a:rPr lang="es-CL" sz="3400" b="1" dirty="0"/>
              <a:t>DESPUES</a:t>
            </a:r>
            <a:r>
              <a:rPr lang="es-CL" sz="34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9826682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7B30A51-9A7E-6C60-B101-70ADF586921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697" y="698926"/>
            <a:ext cx="4132978" cy="685257"/>
          </a:xfrm>
        </p:spPr>
        <p:txBody>
          <a:bodyPr>
            <a:normAutofit/>
          </a:bodyPr>
          <a:lstStyle/>
          <a:p>
            <a:pPr algn="l"/>
            <a:r>
              <a:rPr lang="es-CL" sz="3800" b="1" dirty="0"/>
              <a:t>NUEVA SOCIEDAD</a:t>
            </a:r>
          </a:p>
        </p:txBody>
      </p:sp>
      <p:sp>
        <p:nvSpPr>
          <p:cNvPr id="5" name="Título 1">
            <a:extLst>
              <a:ext uri="{FF2B5EF4-FFF2-40B4-BE49-F238E27FC236}">
                <a16:creationId xmlns:a16="http://schemas.microsoft.com/office/drawing/2014/main" id="{6ACBA708-25F7-B8F2-E280-D6615CF34906}"/>
              </a:ext>
            </a:extLst>
          </p:cNvPr>
          <p:cNvSpPr txBox="1">
            <a:spLocks/>
          </p:cNvSpPr>
          <p:nvPr/>
        </p:nvSpPr>
        <p:spPr>
          <a:xfrm>
            <a:off x="1143697" y="1804796"/>
            <a:ext cx="6389616" cy="685257"/>
          </a:xfrm>
          <a:prstGeom prst="rect">
            <a:avLst/>
          </a:prstGeom>
          <a:effectLst/>
        </p:spPr>
        <p:txBody>
          <a:bodyPr vert="horz" lIns="91440" tIns="45720" rIns="91440" bIns="45720" rtlCol="0" anchor="b">
            <a:normAutofit/>
          </a:bodyPr>
          <a:lstStyle>
            <a:lvl1pPr algn="r" defTabSz="457200" rtl="0" eaLnBrk="1" latinLnBrk="0" hangingPunct="1">
              <a:spcBef>
                <a:spcPct val="0"/>
              </a:spcBef>
              <a:buNone/>
              <a:defRPr sz="4800" kern="1200" cap="all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l"/>
            <a:r>
              <a:rPr lang="es-CL" sz="3800" b="1" dirty="0"/>
              <a:t>COMO ACOGERLA AL SISTEMA</a:t>
            </a:r>
          </a:p>
        </p:txBody>
      </p:sp>
      <p:sp>
        <p:nvSpPr>
          <p:cNvPr id="6" name="Título 1">
            <a:extLst>
              <a:ext uri="{FF2B5EF4-FFF2-40B4-BE49-F238E27FC236}">
                <a16:creationId xmlns:a16="http://schemas.microsoft.com/office/drawing/2014/main" id="{92E7CA6C-CD1B-C250-AE03-E4C34D324B45}"/>
              </a:ext>
            </a:extLst>
          </p:cNvPr>
          <p:cNvSpPr txBox="1">
            <a:spLocks/>
          </p:cNvSpPr>
          <p:nvPr/>
        </p:nvSpPr>
        <p:spPr>
          <a:xfrm>
            <a:off x="1143697" y="2939313"/>
            <a:ext cx="6389616" cy="685257"/>
          </a:xfrm>
          <a:prstGeom prst="rect">
            <a:avLst/>
          </a:prstGeom>
          <a:effectLst/>
        </p:spPr>
        <p:txBody>
          <a:bodyPr vert="horz" lIns="91440" tIns="45720" rIns="91440" bIns="45720" rtlCol="0" anchor="b">
            <a:normAutofit/>
          </a:bodyPr>
          <a:lstStyle>
            <a:lvl1pPr algn="r" defTabSz="457200" rtl="0" eaLnBrk="1" latinLnBrk="0" hangingPunct="1">
              <a:spcBef>
                <a:spcPct val="0"/>
              </a:spcBef>
              <a:buNone/>
              <a:defRPr sz="4800" kern="1200" cap="all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l"/>
            <a:r>
              <a:rPr lang="es-CL" sz="3800" b="1" dirty="0"/>
              <a:t>DE FACTURACIÓN EXENTA ?</a:t>
            </a:r>
          </a:p>
        </p:txBody>
      </p:sp>
      <p:pic>
        <p:nvPicPr>
          <p:cNvPr id="9" name="Imagen 8" descr="Una persona en frente de un pizarrón&#10;&#10;Descripción generada automáticamente con confianza baja">
            <a:extLst>
              <a:ext uri="{FF2B5EF4-FFF2-40B4-BE49-F238E27FC236}">
                <a16:creationId xmlns:a16="http://schemas.microsoft.com/office/drawing/2014/main" id="{0FC508FE-5470-93B9-312F-9112C69B884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3910" y="2711491"/>
            <a:ext cx="4392505" cy="36311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703356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7B30A51-9A7E-6C60-B101-70ADF586921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697" y="698926"/>
            <a:ext cx="4132978" cy="685257"/>
          </a:xfrm>
        </p:spPr>
        <p:txBody>
          <a:bodyPr>
            <a:normAutofit/>
          </a:bodyPr>
          <a:lstStyle/>
          <a:p>
            <a:pPr algn="l"/>
            <a:r>
              <a:rPr lang="es-CL" sz="3800" b="1" dirty="0"/>
              <a:t>NUEVA SOCIEDAD</a:t>
            </a:r>
          </a:p>
        </p:txBody>
      </p:sp>
      <p:sp>
        <p:nvSpPr>
          <p:cNvPr id="5" name="Título 1">
            <a:extLst>
              <a:ext uri="{FF2B5EF4-FFF2-40B4-BE49-F238E27FC236}">
                <a16:creationId xmlns:a16="http://schemas.microsoft.com/office/drawing/2014/main" id="{6ACBA708-25F7-B8F2-E280-D6615CF34906}"/>
              </a:ext>
            </a:extLst>
          </p:cNvPr>
          <p:cNvSpPr txBox="1">
            <a:spLocks/>
          </p:cNvSpPr>
          <p:nvPr/>
        </p:nvSpPr>
        <p:spPr>
          <a:xfrm>
            <a:off x="1143697" y="1804796"/>
            <a:ext cx="5164824" cy="685257"/>
          </a:xfrm>
          <a:prstGeom prst="rect">
            <a:avLst/>
          </a:prstGeom>
          <a:effectLst/>
        </p:spPr>
        <p:txBody>
          <a:bodyPr vert="horz" lIns="91440" tIns="45720" rIns="91440" bIns="45720" rtlCol="0" anchor="b">
            <a:normAutofit/>
          </a:bodyPr>
          <a:lstStyle>
            <a:lvl1pPr algn="r" defTabSz="457200" rtl="0" eaLnBrk="1" latinLnBrk="0" hangingPunct="1">
              <a:spcBef>
                <a:spcPct val="0"/>
              </a:spcBef>
              <a:buNone/>
              <a:defRPr sz="4800" kern="1200" cap="all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l"/>
            <a:r>
              <a:rPr lang="es-CL" sz="3800" b="1" dirty="0"/>
              <a:t>PROCESO PASO A PASO </a:t>
            </a:r>
          </a:p>
        </p:txBody>
      </p:sp>
      <p:pic>
        <p:nvPicPr>
          <p:cNvPr id="3" name="Imagen 2" descr="Un hombre con una arma de fuego&#10;&#10;Descripción generada automáticamente con confianza baja">
            <a:extLst>
              <a:ext uri="{FF2B5EF4-FFF2-40B4-BE49-F238E27FC236}">
                <a16:creationId xmlns:a16="http://schemas.microsoft.com/office/drawing/2014/main" id="{462E6296-2E09-48EB-12E0-6229F532FC9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55170" y="2612037"/>
            <a:ext cx="4646410" cy="35118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966377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7B30A51-9A7E-6C60-B101-70ADF586921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697" y="698926"/>
            <a:ext cx="7043958" cy="685257"/>
          </a:xfrm>
        </p:spPr>
        <p:txBody>
          <a:bodyPr>
            <a:normAutofit/>
          </a:bodyPr>
          <a:lstStyle/>
          <a:p>
            <a:pPr algn="l"/>
            <a:r>
              <a:rPr lang="es-CL" sz="3800" b="1" dirty="0"/>
              <a:t>1.- INICIA ACTIVIDADES EN EL SII </a:t>
            </a:r>
          </a:p>
        </p:txBody>
      </p:sp>
      <p:sp>
        <p:nvSpPr>
          <p:cNvPr id="5" name="Título 1">
            <a:extLst>
              <a:ext uri="{FF2B5EF4-FFF2-40B4-BE49-F238E27FC236}">
                <a16:creationId xmlns:a16="http://schemas.microsoft.com/office/drawing/2014/main" id="{6ACBA708-25F7-B8F2-E280-D6615CF34906}"/>
              </a:ext>
            </a:extLst>
          </p:cNvPr>
          <p:cNvSpPr txBox="1">
            <a:spLocks/>
          </p:cNvSpPr>
          <p:nvPr/>
        </p:nvSpPr>
        <p:spPr>
          <a:xfrm>
            <a:off x="1143696" y="1804796"/>
            <a:ext cx="8369419" cy="685257"/>
          </a:xfrm>
          <a:prstGeom prst="rect">
            <a:avLst/>
          </a:prstGeom>
          <a:effectLst/>
        </p:spPr>
        <p:txBody>
          <a:bodyPr vert="horz" lIns="91440" tIns="45720" rIns="91440" bIns="45720" rtlCol="0" anchor="b">
            <a:normAutofit/>
          </a:bodyPr>
          <a:lstStyle>
            <a:lvl1pPr algn="r" defTabSz="457200" rtl="0" eaLnBrk="1" latinLnBrk="0" hangingPunct="1">
              <a:spcBef>
                <a:spcPct val="0"/>
              </a:spcBef>
              <a:buNone/>
              <a:defRPr sz="4800" kern="1200" cap="all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l"/>
            <a:r>
              <a:rPr lang="es-CL" sz="3800" b="1" dirty="0"/>
              <a:t>CON UN GIRO DE SERVICIO AFECTO A IVA </a:t>
            </a:r>
          </a:p>
        </p:txBody>
      </p:sp>
      <p:pic>
        <p:nvPicPr>
          <p:cNvPr id="11" name="Imagen 10">
            <a:extLst>
              <a:ext uri="{FF2B5EF4-FFF2-40B4-BE49-F238E27FC236}">
                <a16:creationId xmlns:a16="http://schemas.microsoft.com/office/drawing/2014/main" id="{7C6A9BFE-9C9B-97FD-F2DE-F05774D409E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2332" y="2841115"/>
            <a:ext cx="8077200" cy="3457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266311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ítulo 5">
            <a:extLst>
              <a:ext uri="{FF2B5EF4-FFF2-40B4-BE49-F238E27FC236}">
                <a16:creationId xmlns:a16="http://schemas.microsoft.com/office/drawing/2014/main" id="{2865BB53-EB6B-94C0-A3CC-C7F7D0E2E5E6}"/>
              </a:ext>
            </a:extLst>
          </p:cNvPr>
          <p:cNvSpPr txBox="1">
            <a:spLocks/>
          </p:cNvSpPr>
          <p:nvPr/>
        </p:nvSpPr>
        <p:spPr>
          <a:xfrm>
            <a:off x="714464" y="429958"/>
            <a:ext cx="4461543" cy="76024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54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s-CL" sz="4500" b="1" dirty="0">
                <a:latin typeface="Calibri" panose="020F0502020204030204" pitchFamily="34" charset="0"/>
                <a:cs typeface="Calibri" panose="020F0502020204030204" pitchFamily="34" charset="0"/>
              </a:rPr>
              <a:t>¿Contra quién ???</a:t>
            </a:r>
          </a:p>
        </p:txBody>
      </p:sp>
      <p:pic>
        <p:nvPicPr>
          <p:cNvPr id="3" name="Imagen 2" descr="Un grupo de personas de pie en la calle&#10;&#10;Descripción generada automáticamente con confianza media">
            <a:extLst>
              <a:ext uri="{FF2B5EF4-FFF2-40B4-BE49-F238E27FC236}">
                <a16:creationId xmlns:a16="http://schemas.microsoft.com/office/drawing/2014/main" id="{B39DD629-1689-6FC4-0549-836319F862F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3904" y="1439257"/>
            <a:ext cx="7336173" cy="42824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688212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7B30A51-9A7E-6C60-B101-70ADF586921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57769" y="177740"/>
            <a:ext cx="10317376" cy="710027"/>
          </a:xfrm>
        </p:spPr>
        <p:txBody>
          <a:bodyPr>
            <a:normAutofit fontScale="90000"/>
          </a:bodyPr>
          <a:lstStyle/>
          <a:p>
            <a:pPr algn="l"/>
            <a:r>
              <a:rPr lang="es-CL" sz="3800" b="1" dirty="0"/>
              <a:t>2.- INSCRIBIRSE AL SISTEMA FACTURACIÓN ELECTRONICA.</a:t>
            </a: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B2191ACD-A7F3-F004-311B-735C3A50760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42814" y="969033"/>
            <a:ext cx="8906372" cy="54495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421622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7B30A51-9A7E-6C60-B101-70ADF586921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30632" y="124647"/>
            <a:ext cx="8408677" cy="530430"/>
          </a:xfrm>
        </p:spPr>
        <p:txBody>
          <a:bodyPr>
            <a:normAutofit fontScale="90000"/>
          </a:bodyPr>
          <a:lstStyle/>
          <a:p>
            <a:pPr algn="l"/>
            <a:r>
              <a:rPr lang="es-CL" sz="3800" b="1" dirty="0"/>
              <a:t>3.- ESCOGER REGIMEN TRIBUTARIO.</a:t>
            </a: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40D6A618-85ED-7C5A-F8CF-0D69762277C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75190" y="655077"/>
            <a:ext cx="7841619" cy="58691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244089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7B30A51-9A7E-6C60-B101-70ADF586921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72391" y="1789495"/>
            <a:ext cx="10047218" cy="2646184"/>
          </a:xfrm>
        </p:spPr>
        <p:txBody>
          <a:bodyPr>
            <a:normAutofit/>
          </a:bodyPr>
          <a:lstStyle/>
          <a:p>
            <a:pPr algn="l"/>
            <a:r>
              <a:rPr lang="es-CL" sz="3800" b="1" dirty="0"/>
              <a:t>FINALMENTE, UNA VEZ REALIZADOS TODOS ESTOS PASOS, VOLVEMOS AL INICIO DE ESTA EXPOSICIÓN, E INCORPORAMOS A LA NUEVA SOCIEDAD, AL REGISTRO DE SOCIEDADES DE SERVICIOS EXENTOS. </a:t>
            </a:r>
          </a:p>
        </p:txBody>
      </p:sp>
    </p:spTree>
    <p:extLst>
      <p:ext uri="{BB962C8B-B14F-4D97-AF65-F5344CB8AC3E}">
        <p14:creationId xmlns:p14="http://schemas.microsoft.com/office/powerpoint/2010/main" val="3129483630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ítulo 5">
            <a:extLst>
              <a:ext uri="{FF2B5EF4-FFF2-40B4-BE49-F238E27FC236}">
                <a16:creationId xmlns:a16="http://schemas.microsoft.com/office/drawing/2014/main" id="{41EE7D12-C64B-1380-CF9A-43EEB88F4E3C}"/>
              </a:ext>
            </a:extLst>
          </p:cNvPr>
          <p:cNvSpPr txBox="1">
            <a:spLocks/>
          </p:cNvSpPr>
          <p:nvPr/>
        </p:nvSpPr>
        <p:spPr>
          <a:xfrm>
            <a:off x="1358990" y="630111"/>
            <a:ext cx="9027883" cy="826126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54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s-CL" sz="4000" b="1" dirty="0">
                <a:latin typeface="Calibri" panose="020F0502020204030204" pitchFamily="34" charset="0"/>
                <a:cs typeface="Calibri" panose="020F0502020204030204" pitchFamily="34" charset="0"/>
              </a:rPr>
              <a:t>TRATAMIENDO LEASING 2023 AT-2024</a:t>
            </a:r>
          </a:p>
        </p:txBody>
      </p:sp>
      <p:sp>
        <p:nvSpPr>
          <p:cNvPr id="13" name="CuadroTexto 12">
            <a:extLst>
              <a:ext uri="{FF2B5EF4-FFF2-40B4-BE49-F238E27FC236}">
                <a16:creationId xmlns:a16="http://schemas.microsoft.com/office/drawing/2014/main" id="{2D7BC493-50CA-1D1E-59C0-149E04256038}"/>
              </a:ext>
            </a:extLst>
          </p:cNvPr>
          <p:cNvSpPr txBox="1"/>
          <p:nvPr/>
        </p:nvSpPr>
        <p:spPr>
          <a:xfrm>
            <a:off x="1715572" y="6043223"/>
            <a:ext cx="646581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CL" dirty="0"/>
              <a:t>https://www.bcn.cl/leychile/navegar?idNorma=1128420</a:t>
            </a:r>
          </a:p>
        </p:txBody>
      </p:sp>
      <p:sp>
        <p:nvSpPr>
          <p:cNvPr id="15" name="CuadroTexto 14">
            <a:extLst>
              <a:ext uri="{FF2B5EF4-FFF2-40B4-BE49-F238E27FC236}">
                <a16:creationId xmlns:a16="http://schemas.microsoft.com/office/drawing/2014/main" id="{40D75591-B6BD-81D9-0F39-8FD7957FCFAE}"/>
              </a:ext>
            </a:extLst>
          </p:cNvPr>
          <p:cNvSpPr txBox="1"/>
          <p:nvPr/>
        </p:nvSpPr>
        <p:spPr>
          <a:xfrm>
            <a:off x="1358991" y="1639938"/>
            <a:ext cx="2606879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CL" sz="2000" b="1" dirty="0"/>
              <a:t>LEY NÚM. 21.420</a:t>
            </a: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1E045368-02D8-FAE9-1EF2-A168E659B9C5}"/>
              </a:ext>
            </a:extLst>
          </p:cNvPr>
          <p:cNvSpPr txBox="1"/>
          <p:nvPr/>
        </p:nvSpPr>
        <p:spPr>
          <a:xfrm>
            <a:off x="1715572" y="2921530"/>
            <a:ext cx="9915787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CL" dirty="0"/>
              <a:t>Homologación del tratamiento tributario de los contratos de leasing financieros a su tratamiento financiero contable.-</a:t>
            </a:r>
            <a:br>
              <a:rPr lang="es-CL" dirty="0"/>
            </a:br>
            <a:r>
              <a:rPr lang="es-CL" dirty="0"/>
              <a:t>    Se iguala el tratamiento tributario del leasing financiero (hasta ahora se trata como un arrendamiento con opción de compra), a su tratamiento financiero contable (financiamiento para la adquisición de un activo). Con esto se busca evitar que se apliquen las normas de depreciación por las empresas de leasing y al mismo tiempo que el arrendatario pueda deducir el respectivo canon de arriendo como gasto.</a:t>
            </a:r>
            <a:br>
              <a:rPr lang="es-CL" dirty="0"/>
            </a:br>
            <a:r>
              <a:rPr lang="es-CL" dirty="0"/>
              <a:t>    Esta norma aplicará para los contratos de leasing financieros que se celebren a contar del 1° de enero de 2023. </a:t>
            </a:r>
            <a:br>
              <a:rPr lang="es-CL" dirty="0"/>
            </a:br>
            <a:endParaRPr lang="es-CL" dirty="0"/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1CA31FDE-30FA-514C-1825-5D9DC516BE9D}"/>
              </a:ext>
            </a:extLst>
          </p:cNvPr>
          <p:cNvSpPr txBox="1"/>
          <p:nvPr/>
        </p:nvSpPr>
        <p:spPr>
          <a:xfrm>
            <a:off x="1715572" y="2337719"/>
            <a:ext cx="858610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CL" dirty="0"/>
              <a:t>3. Incorporase, a continuación del artículo 37, el siguiente </a:t>
            </a:r>
            <a:r>
              <a:rPr lang="es-CL" dirty="0">
                <a:hlinkClick r:id="rId2"/>
              </a:rPr>
              <a:t>artículo 37 bis</a:t>
            </a:r>
            <a:r>
              <a:rPr lang="es-CL" dirty="0"/>
              <a:t>:</a:t>
            </a:r>
          </a:p>
        </p:txBody>
      </p:sp>
    </p:spTree>
    <p:extLst>
      <p:ext uri="{BB962C8B-B14F-4D97-AF65-F5344CB8AC3E}">
        <p14:creationId xmlns:p14="http://schemas.microsoft.com/office/powerpoint/2010/main" val="915957152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ítulo 5">
            <a:extLst>
              <a:ext uri="{FF2B5EF4-FFF2-40B4-BE49-F238E27FC236}">
                <a16:creationId xmlns:a16="http://schemas.microsoft.com/office/drawing/2014/main" id="{41EE7D12-C64B-1380-CF9A-43EEB88F4E3C}"/>
              </a:ext>
            </a:extLst>
          </p:cNvPr>
          <p:cNvSpPr txBox="1">
            <a:spLocks/>
          </p:cNvSpPr>
          <p:nvPr/>
        </p:nvSpPr>
        <p:spPr>
          <a:xfrm>
            <a:off x="879596" y="132961"/>
            <a:ext cx="8246649" cy="772561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54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s-CL" sz="4000" b="1" dirty="0">
                <a:latin typeface="Calibri" panose="020F0502020204030204" pitchFamily="34" charset="0"/>
                <a:cs typeface="Calibri" panose="020F0502020204030204" pitchFamily="34" charset="0"/>
              </a:rPr>
              <a:t>TRATAMIENDO LEASING 2023 AT-2024</a:t>
            </a:r>
          </a:p>
        </p:txBody>
      </p:sp>
      <p:sp>
        <p:nvSpPr>
          <p:cNvPr id="13" name="CuadroTexto 12">
            <a:extLst>
              <a:ext uri="{FF2B5EF4-FFF2-40B4-BE49-F238E27FC236}">
                <a16:creationId xmlns:a16="http://schemas.microsoft.com/office/drawing/2014/main" id="{2D7BC493-50CA-1D1E-59C0-149E04256038}"/>
              </a:ext>
            </a:extLst>
          </p:cNvPr>
          <p:cNvSpPr txBox="1"/>
          <p:nvPr/>
        </p:nvSpPr>
        <p:spPr>
          <a:xfrm>
            <a:off x="879596" y="6300070"/>
            <a:ext cx="743730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CL" dirty="0"/>
              <a:t>https://www.sii.cl/normativa_legislacion/circulares/2023/circu5.pdf</a:t>
            </a:r>
          </a:p>
        </p:txBody>
      </p:sp>
      <p:sp>
        <p:nvSpPr>
          <p:cNvPr id="15" name="CuadroTexto 14">
            <a:extLst>
              <a:ext uri="{FF2B5EF4-FFF2-40B4-BE49-F238E27FC236}">
                <a16:creationId xmlns:a16="http://schemas.microsoft.com/office/drawing/2014/main" id="{40D75591-B6BD-81D9-0F39-8FD7957FCFAE}"/>
              </a:ext>
            </a:extLst>
          </p:cNvPr>
          <p:cNvSpPr txBox="1"/>
          <p:nvPr/>
        </p:nvSpPr>
        <p:spPr>
          <a:xfrm>
            <a:off x="1003884" y="964838"/>
            <a:ext cx="2606879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CL" sz="2000" b="1" dirty="0"/>
              <a:t>CIRCULAR 5 de 2023</a:t>
            </a: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689432B5-B832-6E86-9B63-DE3D097AF9C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0679" t="16168" r="21650" b="22480"/>
          <a:stretch/>
        </p:blipFill>
        <p:spPr>
          <a:xfrm>
            <a:off x="1972675" y="1424264"/>
            <a:ext cx="8246649" cy="47064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5949150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7B30A51-9A7E-6C60-B101-70ADF586921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49733" y="0"/>
            <a:ext cx="7084558" cy="727202"/>
          </a:xfrm>
        </p:spPr>
        <p:txBody>
          <a:bodyPr>
            <a:normAutofit/>
          </a:bodyPr>
          <a:lstStyle/>
          <a:p>
            <a:pPr algn="l"/>
            <a:r>
              <a:rPr lang="es-CL" sz="3800" b="1" dirty="0"/>
              <a:t>DECLARACIONES JURADAS AT-2023</a:t>
            </a:r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5A9EEFA2-7944-8B0A-D6C1-9D71A8DFCD36}"/>
              </a:ext>
            </a:extLst>
          </p:cNvPr>
          <p:cNvSpPr txBox="1"/>
          <p:nvPr/>
        </p:nvSpPr>
        <p:spPr>
          <a:xfrm>
            <a:off x="1109531" y="6267914"/>
            <a:ext cx="922407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CL" dirty="0"/>
              <a:t>https://www.sii.cl/ayudas/ayudas_por_servicios/2120-formularios_y_plazos_2023-2171.html</a:t>
            </a: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789BF57F-1E2D-017B-07C7-C2D3167B5C7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09725" y="750272"/>
            <a:ext cx="8972550" cy="5200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3544088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7B30A51-9A7E-6C60-B101-70ADF586921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49733" y="0"/>
            <a:ext cx="7084558" cy="727202"/>
          </a:xfrm>
        </p:spPr>
        <p:txBody>
          <a:bodyPr>
            <a:normAutofit/>
          </a:bodyPr>
          <a:lstStyle/>
          <a:p>
            <a:pPr algn="l"/>
            <a:r>
              <a:rPr lang="es-CL" sz="3800" b="1" dirty="0"/>
              <a:t>DECLARACIONES JURADAS AT-2023</a:t>
            </a:r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5A9EEFA2-7944-8B0A-D6C1-9D71A8DFCD36}"/>
              </a:ext>
            </a:extLst>
          </p:cNvPr>
          <p:cNvSpPr txBox="1"/>
          <p:nvPr/>
        </p:nvSpPr>
        <p:spPr>
          <a:xfrm>
            <a:off x="1109531" y="6267914"/>
            <a:ext cx="922407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CL" dirty="0"/>
              <a:t>https://www.sii.cl/ayudas/ayudas_por_servicios/2120-formularios_y_plazos_2023-2171.html</a:t>
            </a: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B5E05D0E-77B4-16B0-FCBC-3FB4EB017BC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9733" y="1371642"/>
            <a:ext cx="9012668" cy="37791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7705303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7B30A51-9A7E-6C60-B101-70ADF586921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98948" y="440936"/>
            <a:ext cx="7084558" cy="727202"/>
          </a:xfrm>
        </p:spPr>
        <p:txBody>
          <a:bodyPr>
            <a:normAutofit fontScale="90000"/>
          </a:bodyPr>
          <a:lstStyle/>
          <a:p>
            <a:pPr algn="l"/>
            <a:r>
              <a:rPr lang="es-CL" sz="3800" b="1" dirty="0"/>
              <a:t>Principales declaraciones juradas</a:t>
            </a:r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C49BBB13-E373-CF4B-49B2-C4647F696B7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8948" y="1460241"/>
            <a:ext cx="8794103" cy="44906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0068074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uadroTexto 7">
            <a:extLst>
              <a:ext uri="{FF2B5EF4-FFF2-40B4-BE49-F238E27FC236}">
                <a16:creationId xmlns:a16="http://schemas.microsoft.com/office/drawing/2014/main" id="{5A9EEFA2-7944-8B0A-D6C1-9D71A8DFCD36}"/>
              </a:ext>
            </a:extLst>
          </p:cNvPr>
          <p:cNvSpPr txBox="1"/>
          <p:nvPr/>
        </p:nvSpPr>
        <p:spPr>
          <a:xfrm>
            <a:off x="1109531" y="6267914"/>
            <a:ext cx="708455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CL" dirty="0"/>
              <a:t>https://www.sii.cl/normativa_legislacion/resoluciones/2021/reso103.pdf</a:t>
            </a:r>
          </a:p>
        </p:txBody>
      </p:sp>
      <p:pic>
        <p:nvPicPr>
          <p:cNvPr id="10" name="Imagen 9">
            <a:extLst>
              <a:ext uri="{FF2B5EF4-FFF2-40B4-BE49-F238E27FC236}">
                <a16:creationId xmlns:a16="http://schemas.microsoft.com/office/drawing/2014/main" id="{CFC6616E-A833-E36B-F907-928553CFB2E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9531" y="185660"/>
            <a:ext cx="8283043" cy="1267021"/>
          </a:xfrm>
          <a:prstGeom prst="rect">
            <a:avLst/>
          </a:prstGeom>
        </p:spPr>
      </p:pic>
      <p:pic>
        <p:nvPicPr>
          <p:cNvPr id="12" name="Imagen 11">
            <a:extLst>
              <a:ext uri="{FF2B5EF4-FFF2-40B4-BE49-F238E27FC236}">
                <a16:creationId xmlns:a16="http://schemas.microsoft.com/office/drawing/2014/main" id="{DFE27E89-2B57-C2F5-5970-B693CC3D846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09531" y="1452681"/>
            <a:ext cx="9321731" cy="49955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994506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7B30A51-9A7E-6C60-B101-70ADF586921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49733" y="0"/>
            <a:ext cx="7084558" cy="727202"/>
          </a:xfrm>
        </p:spPr>
        <p:txBody>
          <a:bodyPr>
            <a:normAutofit/>
          </a:bodyPr>
          <a:lstStyle/>
          <a:p>
            <a:pPr algn="l"/>
            <a:r>
              <a:rPr lang="es-CL" sz="3800" b="1" dirty="0"/>
              <a:t>DECLARACIONES JURADAS AT-2023</a:t>
            </a:r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5A9EEFA2-7944-8B0A-D6C1-9D71A8DFCD36}"/>
              </a:ext>
            </a:extLst>
          </p:cNvPr>
          <p:cNvSpPr txBox="1"/>
          <p:nvPr/>
        </p:nvSpPr>
        <p:spPr>
          <a:xfrm>
            <a:off x="1109531" y="6267914"/>
            <a:ext cx="922407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CL" dirty="0"/>
              <a:t>https://www.sii.cl/ayudas/ayudas_por_servicios/2120-formularios_y_plazos_2023-2171.html</a:t>
            </a: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74223B6F-E6F1-282B-20E9-D096BB0695C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0038" y="875301"/>
            <a:ext cx="8291923" cy="52445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110400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ítulo 5">
            <a:extLst>
              <a:ext uri="{FF2B5EF4-FFF2-40B4-BE49-F238E27FC236}">
                <a16:creationId xmlns:a16="http://schemas.microsoft.com/office/drawing/2014/main" id="{2865BB53-EB6B-94C0-A3CC-C7F7D0E2E5E6}"/>
              </a:ext>
            </a:extLst>
          </p:cNvPr>
          <p:cNvSpPr txBox="1">
            <a:spLocks/>
          </p:cNvSpPr>
          <p:nvPr/>
        </p:nvSpPr>
        <p:spPr>
          <a:xfrm>
            <a:off x="722853" y="215686"/>
            <a:ext cx="9964721" cy="76024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54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s-CL" sz="4000" b="1" dirty="0">
                <a:latin typeface="Calibri" panose="020F0502020204030204" pitchFamily="34" charset="0"/>
                <a:cs typeface="Calibri" panose="020F0502020204030204" pitchFamily="34" charset="0"/>
              </a:rPr>
              <a:t>En el año 2023, ya no es solo entre colegas.  </a:t>
            </a:r>
          </a:p>
        </p:txBody>
      </p:sp>
      <p:pic>
        <p:nvPicPr>
          <p:cNvPr id="4" name="Imagen 3" descr="Texto&#10;&#10;Descripción generada automáticamente con confianza media">
            <a:extLst>
              <a:ext uri="{FF2B5EF4-FFF2-40B4-BE49-F238E27FC236}">
                <a16:creationId xmlns:a16="http://schemas.microsoft.com/office/drawing/2014/main" id="{DE01293F-FBD7-8A66-DA0F-2E1A271E42D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8668" y="1299712"/>
            <a:ext cx="3891094" cy="2273407"/>
          </a:xfrm>
          <a:prstGeom prst="rect">
            <a:avLst/>
          </a:prstGeom>
        </p:spPr>
      </p:pic>
      <p:pic>
        <p:nvPicPr>
          <p:cNvPr id="6" name="Imagen 5" descr="Texto, Sitio web&#10;&#10;Descripción generada automáticamente">
            <a:extLst>
              <a:ext uri="{FF2B5EF4-FFF2-40B4-BE49-F238E27FC236}">
                <a16:creationId xmlns:a16="http://schemas.microsoft.com/office/drawing/2014/main" id="{7097EB7F-191C-257C-E61C-8D130042915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41571" y="1791269"/>
            <a:ext cx="4525510" cy="2644071"/>
          </a:xfrm>
          <a:prstGeom prst="rect">
            <a:avLst/>
          </a:prstGeom>
        </p:spPr>
      </p:pic>
      <p:pic>
        <p:nvPicPr>
          <p:cNvPr id="9" name="Imagen 8" descr="Diagrama, Texto&#10;&#10;Descripción generada automáticamente">
            <a:extLst>
              <a:ext uri="{FF2B5EF4-FFF2-40B4-BE49-F238E27FC236}">
                <a16:creationId xmlns:a16="http://schemas.microsoft.com/office/drawing/2014/main" id="{D9947259-40E5-9C1D-3680-67FB62B078B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5969" y="3896905"/>
            <a:ext cx="4170722" cy="24367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5836082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7B30A51-9A7E-6C60-B101-70ADF586921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49733" y="0"/>
            <a:ext cx="7084558" cy="727202"/>
          </a:xfrm>
        </p:spPr>
        <p:txBody>
          <a:bodyPr>
            <a:normAutofit/>
          </a:bodyPr>
          <a:lstStyle/>
          <a:p>
            <a:pPr algn="l"/>
            <a:r>
              <a:rPr lang="es-CL" sz="3800" b="1" dirty="0"/>
              <a:t>DECLARACIONES JURADAS AT-2023</a:t>
            </a:r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5A9EEFA2-7944-8B0A-D6C1-9D71A8DFCD36}"/>
              </a:ext>
            </a:extLst>
          </p:cNvPr>
          <p:cNvSpPr txBox="1"/>
          <p:nvPr/>
        </p:nvSpPr>
        <p:spPr>
          <a:xfrm>
            <a:off x="1109531" y="6267914"/>
            <a:ext cx="922407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CL" dirty="0"/>
              <a:t>https://www.sii.cl/ayudas/ayudas_por_servicios/2120-formularios_y_plazos_2023-2171.html</a:t>
            </a:r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515B3D85-9398-AD17-BF80-39C28A4EFE7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4333" y="727202"/>
            <a:ext cx="7506837" cy="55460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5477033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7B30A51-9A7E-6C60-B101-70ADF586921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51448" y="381041"/>
            <a:ext cx="2826030" cy="727202"/>
          </a:xfrm>
        </p:spPr>
        <p:txBody>
          <a:bodyPr>
            <a:noAutofit/>
          </a:bodyPr>
          <a:lstStyle/>
          <a:p>
            <a:pPr algn="l"/>
            <a:r>
              <a:rPr lang="es-CL" sz="4500" b="1" dirty="0"/>
              <a:t>ORIGENES</a:t>
            </a:r>
          </a:p>
        </p:txBody>
      </p:sp>
      <p:pic>
        <p:nvPicPr>
          <p:cNvPr id="5" name="Imagen 4" descr="Una estrella de color azul&#10;&#10;Descripción generada automáticamente con confianza baja">
            <a:extLst>
              <a:ext uri="{FF2B5EF4-FFF2-40B4-BE49-F238E27FC236}">
                <a16:creationId xmlns:a16="http://schemas.microsoft.com/office/drawing/2014/main" id="{C14803A7-4545-F487-4E6A-51A4DC10F65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1448" y="1512445"/>
            <a:ext cx="3816220" cy="2146624"/>
          </a:xfrm>
          <a:prstGeom prst="rect">
            <a:avLst/>
          </a:prstGeom>
        </p:spPr>
      </p:pic>
      <p:pic>
        <p:nvPicPr>
          <p:cNvPr id="9" name="Imagen 8" descr="Una estrella de color azul&#10;&#10;Descripción generada automáticamente con confianza baja">
            <a:extLst>
              <a:ext uri="{FF2B5EF4-FFF2-40B4-BE49-F238E27FC236}">
                <a16:creationId xmlns:a16="http://schemas.microsoft.com/office/drawing/2014/main" id="{6A8269C5-45F1-2764-E8ED-DE8D147E2FB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03684" y="1108243"/>
            <a:ext cx="4316028" cy="2427766"/>
          </a:xfrm>
          <a:prstGeom prst="rect">
            <a:avLst/>
          </a:prstGeom>
        </p:spPr>
      </p:pic>
      <p:pic>
        <p:nvPicPr>
          <p:cNvPr id="12" name="Imagen 11" descr="Imagen que contiene estrella&#10;&#10;Descripción generada automáticamente">
            <a:extLst>
              <a:ext uri="{FF2B5EF4-FFF2-40B4-BE49-F238E27FC236}">
                <a16:creationId xmlns:a16="http://schemas.microsoft.com/office/drawing/2014/main" id="{9FC50879-5D77-33DF-5618-5156CED2DF0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92540" y="3940211"/>
            <a:ext cx="4316028" cy="22443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7883230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7B30A51-9A7E-6C60-B101-70ADF586921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79585" y="741784"/>
            <a:ext cx="10430480" cy="849086"/>
          </a:xfrm>
        </p:spPr>
        <p:txBody>
          <a:bodyPr>
            <a:noAutofit/>
          </a:bodyPr>
          <a:lstStyle/>
          <a:p>
            <a:pPr algn="l"/>
            <a:r>
              <a:rPr lang="es-CL" sz="4500" b="1" dirty="0"/>
              <a:t>RAI = RENTA AFECTAS A IMPUESTOS FINALES </a:t>
            </a: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37C62DE5-20B6-1580-E3F1-E6FCFCC7646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2245" t="31978" r="13826" b="19198"/>
          <a:stretch/>
        </p:blipFill>
        <p:spPr>
          <a:xfrm>
            <a:off x="979585" y="2090056"/>
            <a:ext cx="10232830" cy="3601617"/>
          </a:xfrm>
          <a:prstGeom prst="rect">
            <a:avLst/>
          </a:prstGeom>
        </p:spPr>
      </p:pic>
      <p:sp>
        <p:nvSpPr>
          <p:cNvPr id="6" name="CuadroTexto 5">
            <a:extLst>
              <a:ext uri="{FF2B5EF4-FFF2-40B4-BE49-F238E27FC236}">
                <a16:creationId xmlns:a16="http://schemas.microsoft.com/office/drawing/2014/main" id="{251C2AAC-2E81-7863-011C-204C00D590EF}"/>
              </a:ext>
            </a:extLst>
          </p:cNvPr>
          <p:cNvSpPr txBox="1"/>
          <p:nvPr/>
        </p:nvSpPr>
        <p:spPr>
          <a:xfrm>
            <a:off x="979585" y="6006193"/>
            <a:ext cx="676634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CL" dirty="0"/>
              <a:t>https://www.sii.cl/normativa_legislacion/circulares/2020/circu73.pdf</a:t>
            </a:r>
          </a:p>
        </p:txBody>
      </p:sp>
    </p:spTree>
    <p:extLst>
      <p:ext uri="{BB962C8B-B14F-4D97-AF65-F5344CB8AC3E}">
        <p14:creationId xmlns:p14="http://schemas.microsoft.com/office/powerpoint/2010/main" val="1934665980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7B30A51-9A7E-6C60-B101-70ADF586921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79585" y="741784"/>
            <a:ext cx="8994839" cy="849086"/>
          </a:xfrm>
        </p:spPr>
        <p:txBody>
          <a:bodyPr>
            <a:noAutofit/>
          </a:bodyPr>
          <a:lstStyle/>
          <a:p>
            <a:pPr algn="l"/>
            <a:r>
              <a:rPr lang="es-CL" sz="4500" b="1" dirty="0" err="1"/>
              <a:t>cpt</a:t>
            </a:r>
            <a:r>
              <a:rPr lang="es-CL" sz="4500" b="1" dirty="0"/>
              <a:t> = capital propio tributario </a:t>
            </a: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D2390BE4-FF29-ABB1-BDC0-65AF29F2A7B7}"/>
              </a:ext>
            </a:extLst>
          </p:cNvPr>
          <p:cNvSpPr txBox="1"/>
          <p:nvPr/>
        </p:nvSpPr>
        <p:spPr>
          <a:xfrm>
            <a:off x="1023798" y="5561577"/>
            <a:ext cx="609460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CL" dirty="0"/>
              <a:t>https://www.sii.cl/destacados/renta/2020/capital_propio.pdf</a:t>
            </a:r>
          </a:p>
        </p:txBody>
      </p:sp>
      <p:pic>
        <p:nvPicPr>
          <p:cNvPr id="11" name="Imagen 10">
            <a:extLst>
              <a:ext uri="{FF2B5EF4-FFF2-40B4-BE49-F238E27FC236}">
                <a16:creationId xmlns:a16="http://schemas.microsoft.com/office/drawing/2014/main" id="{74C0FF75-1A98-3141-588F-B5A419211FB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3798" y="2035902"/>
            <a:ext cx="9386940" cy="24821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6813040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7B30A51-9A7E-6C60-B101-70ADF586921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23798" y="251361"/>
            <a:ext cx="9756055" cy="599876"/>
          </a:xfrm>
        </p:spPr>
        <p:txBody>
          <a:bodyPr>
            <a:noAutofit/>
          </a:bodyPr>
          <a:lstStyle/>
          <a:p>
            <a:pPr algn="l"/>
            <a:r>
              <a:rPr lang="es-CL" sz="3500" b="1" dirty="0" err="1"/>
              <a:t>cpt</a:t>
            </a:r>
            <a:r>
              <a:rPr lang="es-CL" sz="3500" b="1" dirty="0"/>
              <a:t> = capital propio tributario (simplificado)</a:t>
            </a: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20BE628B-DAF7-824C-8935-C69161EE1B6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3798" y="1014768"/>
            <a:ext cx="8795179" cy="4639412"/>
          </a:xfrm>
          <a:prstGeom prst="rect">
            <a:avLst/>
          </a:prstGeom>
        </p:spPr>
      </p:pic>
      <p:sp>
        <p:nvSpPr>
          <p:cNvPr id="6" name="CuadroTexto 5">
            <a:extLst>
              <a:ext uri="{FF2B5EF4-FFF2-40B4-BE49-F238E27FC236}">
                <a16:creationId xmlns:a16="http://schemas.microsoft.com/office/drawing/2014/main" id="{C3E87A00-3DB2-5D19-FDCA-02EA66CF7CB2}"/>
              </a:ext>
            </a:extLst>
          </p:cNvPr>
          <p:cNvSpPr txBox="1"/>
          <p:nvPr/>
        </p:nvSpPr>
        <p:spPr>
          <a:xfrm>
            <a:off x="1023798" y="5981242"/>
            <a:ext cx="609460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CL" dirty="0"/>
              <a:t>https://www.sii.cl/destacados/renta/2021/charla_pg_cpt.pdf</a:t>
            </a:r>
          </a:p>
        </p:txBody>
      </p:sp>
    </p:spTree>
    <p:extLst>
      <p:ext uri="{BB962C8B-B14F-4D97-AF65-F5344CB8AC3E}">
        <p14:creationId xmlns:p14="http://schemas.microsoft.com/office/powerpoint/2010/main" val="506263802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7B30A51-9A7E-6C60-B101-70ADF586921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23798" y="251361"/>
            <a:ext cx="9756055" cy="599876"/>
          </a:xfrm>
        </p:spPr>
        <p:txBody>
          <a:bodyPr>
            <a:noAutofit/>
          </a:bodyPr>
          <a:lstStyle/>
          <a:p>
            <a:pPr algn="l"/>
            <a:r>
              <a:rPr lang="es-CL" sz="3500" b="1" dirty="0" err="1"/>
              <a:t>cpt</a:t>
            </a:r>
            <a:r>
              <a:rPr lang="es-CL" sz="3500" b="1" dirty="0"/>
              <a:t> = capital propio tributario (simple)</a:t>
            </a:r>
          </a:p>
        </p:txBody>
      </p:sp>
      <p:pic>
        <p:nvPicPr>
          <p:cNvPr id="8" name="Imagen 7">
            <a:extLst>
              <a:ext uri="{FF2B5EF4-FFF2-40B4-BE49-F238E27FC236}">
                <a16:creationId xmlns:a16="http://schemas.microsoft.com/office/drawing/2014/main" id="{8403FBAB-064F-7E21-C900-B8C83F35465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3798" y="1242585"/>
            <a:ext cx="5396898" cy="18681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0343149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7B30A51-9A7E-6C60-B101-70ADF586921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23798" y="251361"/>
            <a:ext cx="9756055" cy="599876"/>
          </a:xfrm>
        </p:spPr>
        <p:txBody>
          <a:bodyPr>
            <a:noAutofit/>
          </a:bodyPr>
          <a:lstStyle/>
          <a:p>
            <a:pPr algn="l"/>
            <a:r>
              <a:rPr lang="es-CL" sz="3500" b="1" dirty="0" err="1"/>
              <a:t>cpt</a:t>
            </a:r>
            <a:r>
              <a:rPr lang="es-CL" sz="3500" b="1" dirty="0"/>
              <a:t> = capital propio tributario (simple)</a:t>
            </a:r>
          </a:p>
        </p:txBody>
      </p:sp>
      <p:pic>
        <p:nvPicPr>
          <p:cNvPr id="8" name="Imagen 7">
            <a:extLst>
              <a:ext uri="{FF2B5EF4-FFF2-40B4-BE49-F238E27FC236}">
                <a16:creationId xmlns:a16="http://schemas.microsoft.com/office/drawing/2014/main" id="{8403FBAB-064F-7E21-C900-B8C83F35465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3798" y="1242585"/>
            <a:ext cx="5396898" cy="1868157"/>
          </a:xfrm>
          <a:prstGeom prst="rect">
            <a:avLst/>
          </a:prstGeom>
        </p:spPr>
      </p:pic>
      <p:pic>
        <p:nvPicPr>
          <p:cNvPr id="10" name="Imagen 9">
            <a:extLst>
              <a:ext uri="{FF2B5EF4-FFF2-40B4-BE49-F238E27FC236}">
                <a16:creationId xmlns:a16="http://schemas.microsoft.com/office/drawing/2014/main" id="{D8257D7E-0F44-8541-8EE7-20969D626D5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3798" y="3453823"/>
            <a:ext cx="4382588" cy="26561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5342763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7B30A51-9A7E-6C60-B101-70ADF586921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23798" y="251361"/>
            <a:ext cx="9756055" cy="599876"/>
          </a:xfrm>
        </p:spPr>
        <p:txBody>
          <a:bodyPr>
            <a:noAutofit/>
          </a:bodyPr>
          <a:lstStyle/>
          <a:p>
            <a:pPr algn="l"/>
            <a:r>
              <a:rPr lang="es-CL" sz="3500" b="1" dirty="0" err="1"/>
              <a:t>cpt</a:t>
            </a:r>
            <a:r>
              <a:rPr lang="es-CL" sz="3500" b="1" dirty="0"/>
              <a:t> = capital propio tributario (simple)</a:t>
            </a:r>
          </a:p>
        </p:txBody>
      </p:sp>
      <p:pic>
        <p:nvPicPr>
          <p:cNvPr id="8" name="Imagen 7">
            <a:extLst>
              <a:ext uri="{FF2B5EF4-FFF2-40B4-BE49-F238E27FC236}">
                <a16:creationId xmlns:a16="http://schemas.microsoft.com/office/drawing/2014/main" id="{8403FBAB-064F-7E21-C900-B8C83F35465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3798" y="908382"/>
            <a:ext cx="5396898" cy="1868157"/>
          </a:xfrm>
          <a:prstGeom prst="rect">
            <a:avLst/>
          </a:prstGeom>
        </p:spPr>
      </p:pic>
      <p:pic>
        <p:nvPicPr>
          <p:cNvPr id="10" name="Imagen 9">
            <a:extLst>
              <a:ext uri="{FF2B5EF4-FFF2-40B4-BE49-F238E27FC236}">
                <a16:creationId xmlns:a16="http://schemas.microsoft.com/office/drawing/2014/main" id="{D8257D7E-0F44-8541-8EE7-20969D626D5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8176" y="3071267"/>
            <a:ext cx="4509255" cy="2732882"/>
          </a:xfrm>
          <a:prstGeom prst="rect">
            <a:avLst/>
          </a:prstGeom>
        </p:spPr>
      </p:pic>
      <p:pic>
        <p:nvPicPr>
          <p:cNvPr id="4" name="Imagen 3">
            <a:extLst>
              <a:ext uri="{FF2B5EF4-FFF2-40B4-BE49-F238E27FC236}">
                <a16:creationId xmlns:a16="http://schemas.microsoft.com/office/drawing/2014/main" id="{151F4443-72EB-0564-3695-C80659472C6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96000" y="3071267"/>
            <a:ext cx="5238780" cy="31335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791045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7B30A51-9A7E-6C60-B101-70ADF586921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23798" y="251361"/>
            <a:ext cx="9756055" cy="599876"/>
          </a:xfrm>
        </p:spPr>
        <p:txBody>
          <a:bodyPr>
            <a:noAutofit/>
          </a:bodyPr>
          <a:lstStyle/>
          <a:p>
            <a:pPr algn="l"/>
            <a:r>
              <a:rPr lang="es-CL" sz="3500" b="1" dirty="0" err="1"/>
              <a:t>cpt</a:t>
            </a:r>
            <a:r>
              <a:rPr lang="es-CL" sz="3500" b="1" dirty="0"/>
              <a:t> = capital propio tributario (simple)</a:t>
            </a:r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953CA535-FAB4-B38A-6E50-0A3C151505D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3797" y="1304146"/>
            <a:ext cx="6385518" cy="2334793"/>
          </a:xfrm>
          <a:prstGeom prst="rect">
            <a:avLst/>
          </a:prstGeom>
        </p:spPr>
      </p:pic>
      <p:pic>
        <p:nvPicPr>
          <p:cNvPr id="13" name="Imagen 12">
            <a:extLst>
              <a:ext uri="{FF2B5EF4-FFF2-40B4-BE49-F238E27FC236}">
                <a16:creationId xmlns:a16="http://schemas.microsoft.com/office/drawing/2014/main" id="{ED661A0A-EE72-87E2-9323-B613719CB10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7346" y="2423821"/>
            <a:ext cx="3794381" cy="2124853"/>
          </a:xfrm>
          <a:prstGeom prst="rect">
            <a:avLst/>
          </a:prstGeom>
        </p:spPr>
      </p:pic>
      <p:pic>
        <p:nvPicPr>
          <p:cNvPr id="17" name="Imagen 16">
            <a:extLst>
              <a:ext uri="{FF2B5EF4-FFF2-40B4-BE49-F238E27FC236}">
                <a16:creationId xmlns:a16="http://schemas.microsoft.com/office/drawing/2014/main" id="{52DFC5B2-5895-3F4A-E874-DFF88359F79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75190" y="4091848"/>
            <a:ext cx="6334125" cy="2038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7395390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7B30A51-9A7E-6C60-B101-70ADF586921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23798" y="409982"/>
            <a:ext cx="9756055" cy="599876"/>
          </a:xfrm>
        </p:spPr>
        <p:txBody>
          <a:bodyPr>
            <a:noAutofit/>
          </a:bodyPr>
          <a:lstStyle/>
          <a:p>
            <a:pPr algn="l"/>
            <a:r>
              <a:rPr lang="es-CL" sz="3500" b="1" dirty="0" err="1"/>
              <a:t>cpt</a:t>
            </a:r>
            <a:r>
              <a:rPr lang="es-CL" sz="3500" b="1" dirty="0"/>
              <a:t> = capital propio tributario (simple)</a:t>
            </a:r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6878AAF3-4BF8-C26B-5040-A03C8AA5965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3798" y="1880604"/>
            <a:ext cx="8072374" cy="28313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840288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ítulo 5">
            <a:extLst>
              <a:ext uri="{FF2B5EF4-FFF2-40B4-BE49-F238E27FC236}">
                <a16:creationId xmlns:a16="http://schemas.microsoft.com/office/drawing/2014/main" id="{2865BB53-EB6B-94C0-A3CC-C7F7D0E2E5E6}"/>
              </a:ext>
            </a:extLst>
          </p:cNvPr>
          <p:cNvSpPr txBox="1">
            <a:spLocks/>
          </p:cNvSpPr>
          <p:nvPr/>
        </p:nvSpPr>
        <p:spPr>
          <a:xfrm>
            <a:off x="479572" y="261198"/>
            <a:ext cx="9964721" cy="76024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54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s-CL" sz="4000" b="1" dirty="0">
                <a:latin typeface="Calibri" panose="020F0502020204030204" pitchFamily="34" charset="0"/>
                <a:cs typeface="Calibri" panose="020F0502020204030204" pitchFamily="34" charset="0"/>
              </a:rPr>
              <a:t>En el año 2023, ya no es solo entre colegas.  </a:t>
            </a:r>
          </a:p>
        </p:txBody>
      </p:sp>
      <p:pic>
        <p:nvPicPr>
          <p:cNvPr id="3" name="Imagen 2" descr="Captura de pantalla de un celular de un mensaje con una foto de una persona&#10;&#10;Descripción generada automáticamente">
            <a:extLst>
              <a:ext uri="{FF2B5EF4-FFF2-40B4-BE49-F238E27FC236}">
                <a16:creationId xmlns:a16="http://schemas.microsoft.com/office/drawing/2014/main" id="{F95ABD38-BF92-BCD8-216D-A079504D1B1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01"/>
          <a:stretch/>
        </p:blipFill>
        <p:spPr>
          <a:xfrm>
            <a:off x="3059846" y="1139864"/>
            <a:ext cx="5492068" cy="52556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2150213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7B30A51-9A7E-6C60-B101-70ADF586921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17972" y="717892"/>
            <a:ext cx="9756055" cy="599876"/>
          </a:xfrm>
        </p:spPr>
        <p:txBody>
          <a:bodyPr>
            <a:noAutofit/>
          </a:bodyPr>
          <a:lstStyle/>
          <a:p>
            <a:pPr algn="l"/>
            <a:r>
              <a:rPr lang="es-CL" sz="3500" b="1" dirty="0" err="1"/>
              <a:t>cpt</a:t>
            </a:r>
            <a:r>
              <a:rPr lang="es-CL" sz="3500" b="1" dirty="0"/>
              <a:t> = capital propio tributario (simple)</a:t>
            </a:r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4220481C-2E54-FB3F-F946-E9FF3FF1E28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88427" y="1841823"/>
            <a:ext cx="5644614" cy="3377879"/>
          </a:xfrm>
          <a:prstGeom prst="rect">
            <a:avLst/>
          </a:prstGeom>
        </p:spPr>
      </p:pic>
      <p:pic>
        <p:nvPicPr>
          <p:cNvPr id="12" name="Imagen 11">
            <a:extLst>
              <a:ext uri="{FF2B5EF4-FFF2-40B4-BE49-F238E27FC236}">
                <a16:creationId xmlns:a16="http://schemas.microsoft.com/office/drawing/2014/main" id="{2E4C56CB-3F23-35E3-DE1B-E6EA2FD3876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300"/>
          <a:stretch/>
        </p:blipFill>
        <p:spPr>
          <a:xfrm>
            <a:off x="339419" y="1841824"/>
            <a:ext cx="5564156" cy="3377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2472876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7B30A51-9A7E-6C60-B101-70ADF586921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79585" y="317241"/>
            <a:ext cx="10430480" cy="849086"/>
          </a:xfrm>
        </p:spPr>
        <p:txBody>
          <a:bodyPr>
            <a:noAutofit/>
          </a:bodyPr>
          <a:lstStyle/>
          <a:p>
            <a:pPr algn="l"/>
            <a:r>
              <a:rPr lang="es-CL" sz="4500" b="1" dirty="0"/>
              <a:t>RAI = RENTA AFECTAS A IMPUESTOS FINALES </a:t>
            </a: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1D215925-E446-89D4-253F-4F06D5F0DF7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9585" y="4221926"/>
            <a:ext cx="6000750" cy="2114550"/>
          </a:xfrm>
          <a:prstGeom prst="rect">
            <a:avLst/>
          </a:prstGeom>
        </p:spPr>
      </p:pic>
      <p:pic>
        <p:nvPicPr>
          <p:cNvPr id="10" name="Imagen 9">
            <a:extLst>
              <a:ext uri="{FF2B5EF4-FFF2-40B4-BE49-F238E27FC236}">
                <a16:creationId xmlns:a16="http://schemas.microsoft.com/office/drawing/2014/main" id="{2FEC755B-FC21-C7E5-0DB7-BF0CD2898B1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9585" y="1316014"/>
            <a:ext cx="6000750" cy="2466975"/>
          </a:xfrm>
          <a:prstGeom prst="rect">
            <a:avLst/>
          </a:prstGeom>
        </p:spPr>
      </p:pic>
      <p:sp>
        <p:nvSpPr>
          <p:cNvPr id="11" name="CuadroTexto 10">
            <a:extLst>
              <a:ext uri="{FF2B5EF4-FFF2-40B4-BE49-F238E27FC236}">
                <a16:creationId xmlns:a16="http://schemas.microsoft.com/office/drawing/2014/main" id="{1B6A9979-CD06-EB7E-7BA2-9680251C2514}"/>
              </a:ext>
            </a:extLst>
          </p:cNvPr>
          <p:cNvSpPr txBox="1"/>
          <p:nvPr/>
        </p:nvSpPr>
        <p:spPr>
          <a:xfrm>
            <a:off x="7873488" y="1921079"/>
            <a:ext cx="3611040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3500" dirty="0"/>
              <a:t>RAI =  $ 500.000</a:t>
            </a:r>
            <a:endParaRPr lang="es-CL" dirty="0"/>
          </a:p>
        </p:txBody>
      </p:sp>
      <p:sp>
        <p:nvSpPr>
          <p:cNvPr id="12" name="CuadroTexto 11">
            <a:extLst>
              <a:ext uri="{FF2B5EF4-FFF2-40B4-BE49-F238E27FC236}">
                <a16:creationId xmlns:a16="http://schemas.microsoft.com/office/drawing/2014/main" id="{BE58A2D8-7125-F875-03B9-264E1444573F}"/>
              </a:ext>
            </a:extLst>
          </p:cNvPr>
          <p:cNvSpPr txBox="1"/>
          <p:nvPr/>
        </p:nvSpPr>
        <p:spPr>
          <a:xfrm>
            <a:off x="7873488" y="2801224"/>
            <a:ext cx="3611040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3500" dirty="0"/>
              <a:t>FUT = $ 500.000</a:t>
            </a:r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754414349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7B30A51-9A7E-6C60-B101-70ADF586921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79585" y="317241"/>
            <a:ext cx="4263534" cy="849086"/>
          </a:xfrm>
        </p:spPr>
        <p:txBody>
          <a:bodyPr>
            <a:noAutofit/>
          </a:bodyPr>
          <a:lstStyle/>
          <a:p>
            <a:pPr algn="l"/>
            <a:r>
              <a:rPr lang="es-CL" sz="4500" b="1" dirty="0"/>
              <a:t>RAI = FUT = STUT</a:t>
            </a:r>
          </a:p>
        </p:txBody>
      </p:sp>
      <p:pic>
        <p:nvPicPr>
          <p:cNvPr id="4" name="Imagen 3" descr="Un dibujo de una persona&#10;&#10;Descripción generada automáticamente con confianza baja">
            <a:extLst>
              <a:ext uri="{FF2B5EF4-FFF2-40B4-BE49-F238E27FC236}">
                <a16:creationId xmlns:a16="http://schemas.microsoft.com/office/drawing/2014/main" id="{05EEFF58-A3B3-0D9C-E9EF-642DDD3C359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3301" y="1653743"/>
            <a:ext cx="5714286" cy="3949206"/>
          </a:xfrm>
          <a:prstGeom prst="rect">
            <a:avLst/>
          </a:prstGeom>
        </p:spPr>
      </p:pic>
      <p:sp>
        <p:nvSpPr>
          <p:cNvPr id="7" name="CuadroTexto 6">
            <a:extLst>
              <a:ext uri="{FF2B5EF4-FFF2-40B4-BE49-F238E27FC236}">
                <a16:creationId xmlns:a16="http://schemas.microsoft.com/office/drawing/2014/main" id="{A66BA69C-0283-E051-C655-A4C7909AA062}"/>
              </a:ext>
            </a:extLst>
          </p:cNvPr>
          <p:cNvSpPr txBox="1"/>
          <p:nvPr/>
        </p:nvSpPr>
        <p:spPr>
          <a:xfrm>
            <a:off x="3395805" y="3703847"/>
            <a:ext cx="76927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3000" b="1" dirty="0">
                <a:solidFill>
                  <a:schemeClr val="bg1"/>
                </a:solidFill>
              </a:rPr>
              <a:t>RAI</a:t>
            </a:r>
          </a:p>
        </p:txBody>
      </p:sp>
      <p:sp>
        <p:nvSpPr>
          <p:cNvPr id="8" name="Elipse 7">
            <a:extLst>
              <a:ext uri="{FF2B5EF4-FFF2-40B4-BE49-F238E27FC236}">
                <a16:creationId xmlns:a16="http://schemas.microsoft.com/office/drawing/2014/main" id="{9D333607-4C5D-CAB9-AC72-EFAB957718C6}"/>
              </a:ext>
            </a:extLst>
          </p:cNvPr>
          <p:cNvSpPr/>
          <p:nvPr/>
        </p:nvSpPr>
        <p:spPr>
          <a:xfrm>
            <a:off x="1697982" y="2579939"/>
            <a:ext cx="1322055" cy="130416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2500" b="1" dirty="0">
                <a:latin typeface="Bookman Old Style" panose="02050604050505020204" pitchFamily="18" charset="0"/>
              </a:rPr>
              <a:t>FUT</a:t>
            </a: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0902ACD9-0128-4BEC-6E8A-2FC546978EB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20254" y="2691017"/>
            <a:ext cx="3979674" cy="18746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681357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Un dibujo de una persona&#10;&#10;Descripción generada automáticamente con confianza baja">
            <a:extLst>
              <a:ext uri="{FF2B5EF4-FFF2-40B4-BE49-F238E27FC236}">
                <a16:creationId xmlns:a16="http://schemas.microsoft.com/office/drawing/2014/main" id="{05EEFF58-A3B3-0D9C-E9EF-642DDD3C359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3301" y="1653743"/>
            <a:ext cx="5714286" cy="3949206"/>
          </a:xfrm>
          <a:prstGeom prst="rect">
            <a:avLst/>
          </a:prstGeom>
        </p:spPr>
      </p:pic>
      <p:sp>
        <p:nvSpPr>
          <p:cNvPr id="7" name="CuadroTexto 6">
            <a:extLst>
              <a:ext uri="{FF2B5EF4-FFF2-40B4-BE49-F238E27FC236}">
                <a16:creationId xmlns:a16="http://schemas.microsoft.com/office/drawing/2014/main" id="{A66BA69C-0283-E051-C655-A4C7909AA062}"/>
              </a:ext>
            </a:extLst>
          </p:cNvPr>
          <p:cNvSpPr txBox="1"/>
          <p:nvPr/>
        </p:nvSpPr>
        <p:spPr>
          <a:xfrm>
            <a:off x="3395805" y="3703847"/>
            <a:ext cx="76927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3000" b="1" dirty="0">
                <a:solidFill>
                  <a:schemeClr val="bg1"/>
                </a:solidFill>
              </a:rPr>
              <a:t>RAI</a:t>
            </a:r>
          </a:p>
        </p:txBody>
      </p:sp>
      <p:sp>
        <p:nvSpPr>
          <p:cNvPr id="8" name="Elipse 7">
            <a:extLst>
              <a:ext uri="{FF2B5EF4-FFF2-40B4-BE49-F238E27FC236}">
                <a16:creationId xmlns:a16="http://schemas.microsoft.com/office/drawing/2014/main" id="{9D333607-4C5D-CAB9-AC72-EFAB957718C6}"/>
              </a:ext>
            </a:extLst>
          </p:cNvPr>
          <p:cNvSpPr/>
          <p:nvPr/>
        </p:nvSpPr>
        <p:spPr>
          <a:xfrm>
            <a:off x="1697982" y="2579939"/>
            <a:ext cx="1322055" cy="130416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2500" b="1" dirty="0">
                <a:latin typeface="Bookman Old Style" panose="02050604050505020204" pitchFamily="18" charset="0"/>
              </a:rPr>
              <a:t>FUT</a:t>
            </a: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0902ACD9-0128-4BEC-6E8A-2FC546978EB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20254" y="2691017"/>
            <a:ext cx="3979674" cy="1874657"/>
          </a:xfrm>
          <a:prstGeom prst="rect">
            <a:avLst/>
          </a:prstGeom>
        </p:spPr>
      </p:pic>
      <p:cxnSp>
        <p:nvCxnSpPr>
          <p:cNvPr id="9" name="Conector recto 8">
            <a:extLst>
              <a:ext uri="{FF2B5EF4-FFF2-40B4-BE49-F238E27FC236}">
                <a16:creationId xmlns:a16="http://schemas.microsoft.com/office/drawing/2014/main" id="{199A4E30-EB8E-3A77-F4E8-9FB0C9FD4ABB}"/>
              </a:ext>
            </a:extLst>
          </p:cNvPr>
          <p:cNvCxnSpPr/>
          <p:nvPr/>
        </p:nvCxnSpPr>
        <p:spPr>
          <a:xfrm>
            <a:off x="7465849" y="2407640"/>
            <a:ext cx="3288484" cy="2499920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Conector recto 9">
            <a:extLst>
              <a:ext uri="{FF2B5EF4-FFF2-40B4-BE49-F238E27FC236}">
                <a16:creationId xmlns:a16="http://schemas.microsoft.com/office/drawing/2014/main" id="{B7F01365-6470-FF44-B4BF-C39A925251C9}"/>
              </a:ext>
            </a:extLst>
          </p:cNvPr>
          <p:cNvCxnSpPr>
            <a:cxnSpLocks/>
          </p:cNvCxnSpPr>
          <p:nvPr/>
        </p:nvCxnSpPr>
        <p:spPr>
          <a:xfrm flipV="1">
            <a:off x="7340367" y="2407640"/>
            <a:ext cx="3397541" cy="2499920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ítulo 1">
            <a:extLst>
              <a:ext uri="{FF2B5EF4-FFF2-40B4-BE49-F238E27FC236}">
                <a16:creationId xmlns:a16="http://schemas.microsoft.com/office/drawing/2014/main" id="{F323E401-047D-F98B-22E4-49E8330E95CB}"/>
              </a:ext>
            </a:extLst>
          </p:cNvPr>
          <p:cNvSpPr txBox="1">
            <a:spLocks/>
          </p:cNvSpPr>
          <p:nvPr/>
        </p:nvSpPr>
        <p:spPr>
          <a:xfrm>
            <a:off x="8124121" y="1649901"/>
            <a:ext cx="2009780" cy="899427"/>
          </a:xfrm>
          <a:prstGeom prst="rect">
            <a:avLst/>
          </a:prstGeom>
          <a:effectLst/>
        </p:spPr>
        <p:txBody>
          <a:bodyPr vert="horz" lIns="91440" tIns="45720" rIns="91440" bIns="45720" rtlCol="0" anchor="b">
            <a:noAutofit/>
          </a:bodyPr>
          <a:lstStyle>
            <a:lvl1pPr algn="r" defTabSz="457200" rtl="0" eaLnBrk="1" latinLnBrk="0" hangingPunct="1">
              <a:spcBef>
                <a:spcPct val="0"/>
              </a:spcBef>
              <a:buNone/>
              <a:defRPr sz="4800" kern="1200" cap="all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l"/>
            <a:r>
              <a:rPr lang="es-CL" sz="5000" b="1" dirty="0">
                <a:solidFill>
                  <a:srgbClr val="FF0000"/>
                </a:solidFill>
              </a:rPr>
              <a:t>S.T.U.T</a:t>
            </a:r>
            <a:endParaRPr lang="es-CL" sz="5000" b="1" dirty="0"/>
          </a:p>
        </p:txBody>
      </p:sp>
      <p:sp>
        <p:nvSpPr>
          <p:cNvPr id="16" name="Título 1">
            <a:extLst>
              <a:ext uri="{FF2B5EF4-FFF2-40B4-BE49-F238E27FC236}">
                <a16:creationId xmlns:a16="http://schemas.microsoft.com/office/drawing/2014/main" id="{8AC3F449-68E6-3BBA-D1D9-55C7AAB54CB9}"/>
              </a:ext>
            </a:extLst>
          </p:cNvPr>
          <p:cNvSpPr txBox="1">
            <a:spLocks/>
          </p:cNvSpPr>
          <p:nvPr/>
        </p:nvSpPr>
        <p:spPr>
          <a:xfrm>
            <a:off x="979585" y="317241"/>
            <a:ext cx="4263534" cy="849086"/>
          </a:xfrm>
          <a:prstGeom prst="rect">
            <a:avLst/>
          </a:prstGeom>
          <a:effectLst/>
        </p:spPr>
        <p:txBody>
          <a:bodyPr vert="horz" lIns="91440" tIns="45720" rIns="91440" bIns="45720" rtlCol="0" anchor="b">
            <a:noAutofit/>
          </a:bodyPr>
          <a:lstStyle>
            <a:lvl1pPr algn="r" defTabSz="457200" rtl="0" eaLnBrk="1" latinLnBrk="0" hangingPunct="1">
              <a:spcBef>
                <a:spcPct val="0"/>
              </a:spcBef>
              <a:buNone/>
              <a:defRPr sz="4800" kern="1200" cap="all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l"/>
            <a:r>
              <a:rPr lang="es-CL" sz="4500" b="1" dirty="0"/>
              <a:t>RAI = FUT = STUT</a:t>
            </a:r>
          </a:p>
        </p:txBody>
      </p:sp>
      <p:sp>
        <p:nvSpPr>
          <p:cNvPr id="17" name="Título 1">
            <a:extLst>
              <a:ext uri="{FF2B5EF4-FFF2-40B4-BE49-F238E27FC236}">
                <a16:creationId xmlns:a16="http://schemas.microsoft.com/office/drawing/2014/main" id="{EA9C8A19-9977-3EF2-80D7-86B638E1548C}"/>
              </a:ext>
            </a:extLst>
          </p:cNvPr>
          <p:cNvSpPr txBox="1">
            <a:spLocks/>
          </p:cNvSpPr>
          <p:nvPr/>
        </p:nvSpPr>
        <p:spPr>
          <a:xfrm>
            <a:off x="923301" y="5833756"/>
            <a:ext cx="9017653" cy="627890"/>
          </a:xfrm>
          <a:prstGeom prst="rect">
            <a:avLst/>
          </a:prstGeom>
          <a:effectLst/>
        </p:spPr>
        <p:txBody>
          <a:bodyPr vert="horz" lIns="91440" tIns="45720" rIns="91440" bIns="45720" rtlCol="0" anchor="b">
            <a:noAutofit/>
          </a:bodyPr>
          <a:lstStyle>
            <a:lvl1pPr algn="r" defTabSz="457200" rtl="0" eaLnBrk="1" latinLnBrk="0" hangingPunct="1">
              <a:spcBef>
                <a:spcPct val="0"/>
              </a:spcBef>
              <a:buNone/>
              <a:defRPr sz="4800" kern="1200" cap="all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l"/>
            <a:r>
              <a:rPr lang="es-CL" sz="3500" b="1" dirty="0">
                <a:solidFill>
                  <a:srgbClr val="FF0000"/>
                </a:solidFill>
              </a:rPr>
              <a:t>STUT = SALDO TOTAL DE UTILIDADES TRIBUTABLE</a:t>
            </a:r>
          </a:p>
        </p:txBody>
      </p:sp>
    </p:spTree>
    <p:extLst>
      <p:ext uri="{BB962C8B-B14F-4D97-AF65-F5344CB8AC3E}">
        <p14:creationId xmlns:p14="http://schemas.microsoft.com/office/powerpoint/2010/main" val="428174893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7B30A51-9A7E-6C60-B101-70ADF586921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41911" y="372989"/>
            <a:ext cx="8128591" cy="599876"/>
          </a:xfrm>
        </p:spPr>
        <p:txBody>
          <a:bodyPr>
            <a:noAutofit/>
          </a:bodyPr>
          <a:lstStyle/>
          <a:p>
            <a:pPr algn="l"/>
            <a:r>
              <a:rPr lang="es-CL" sz="3500" b="1" dirty="0" err="1"/>
              <a:t>cpt</a:t>
            </a:r>
            <a:r>
              <a:rPr lang="es-CL" sz="3500" b="1" dirty="0"/>
              <a:t> = capital propio tributario (simple)</a:t>
            </a:r>
          </a:p>
        </p:txBody>
      </p:sp>
      <p:sp>
        <p:nvSpPr>
          <p:cNvPr id="3" name="Título 1">
            <a:extLst>
              <a:ext uri="{FF2B5EF4-FFF2-40B4-BE49-F238E27FC236}">
                <a16:creationId xmlns:a16="http://schemas.microsoft.com/office/drawing/2014/main" id="{A969EE36-9D7A-FA73-C0B6-127A6CA500AE}"/>
              </a:ext>
            </a:extLst>
          </p:cNvPr>
          <p:cNvSpPr txBox="1">
            <a:spLocks/>
          </p:cNvSpPr>
          <p:nvPr/>
        </p:nvSpPr>
        <p:spPr>
          <a:xfrm>
            <a:off x="1241910" y="1056755"/>
            <a:ext cx="8128591" cy="599876"/>
          </a:xfrm>
          <a:prstGeom prst="rect">
            <a:avLst/>
          </a:prstGeom>
          <a:effectLst/>
        </p:spPr>
        <p:txBody>
          <a:bodyPr vert="horz" lIns="91440" tIns="45720" rIns="91440" bIns="45720" rtlCol="0" anchor="b">
            <a:noAutofit/>
          </a:bodyPr>
          <a:lstStyle>
            <a:lvl1pPr algn="r" defTabSz="457200" rtl="0" eaLnBrk="1" latinLnBrk="0" hangingPunct="1">
              <a:spcBef>
                <a:spcPct val="0"/>
              </a:spcBef>
              <a:buNone/>
              <a:defRPr sz="4800" kern="1200" cap="all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l"/>
            <a:r>
              <a:rPr lang="es-CL" sz="3500" b="1" dirty="0"/>
              <a:t>RAI = RENTA AFECTAS A IMPUESTOS FINALES </a:t>
            </a: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C791F89B-1ACF-438C-722D-97A27B041B8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7667" y="1975212"/>
            <a:ext cx="3360764" cy="2053801"/>
          </a:xfrm>
          <a:prstGeom prst="rect">
            <a:avLst/>
          </a:prstGeom>
        </p:spPr>
      </p:pic>
      <p:pic>
        <p:nvPicPr>
          <p:cNvPr id="6" name="Imagen 5">
            <a:extLst>
              <a:ext uri="{FF2B5EF4-FFF2-40B4-BE49-F238E27FC236}">
                <a16:creationId xmlns:a16="http://schemas.microsoft.com/office/drawing/2014/main" id="{4583A2F4-FBD1-9885-8D51-5BD9E2A1D2E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02962" y="1894623"/>
            <a:ext cx="3566678" cy="2134390"/>
          </a:xfrm>
          <a:prstGeom prst="rect">
            <a:avLst/>
          </a:prstGeom>
        </p:spPr>
      </p:pic>
      <p:pic>
        <p:nvPicPr>
          <p:cNvPr id="7" name="Imagen 6">
            <a:extLst>
              <a:ext uri="{FF2B5EF4-FFF2-40B4-BE49-F238E27FC236}">
                <a16:creationId xmlns:a16="http://schemas.microsoft.com/office/drawing/2014/main" id="{B47A812D-F850-826F-AE57-5559E8248F8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71590" y="4602678"/>
            <a:ext cx="4034615" cy="1658675"/>
          </a:xfrm>
          <a:prstGeom prst="rect">
            <a:avLst/>
          </a:prstGeom>
        </p:spPr>
      </p:pic>
      <p:pic>
        <p:nvPicPr>
          <p:cNvPr id="9" name="Imagen 8">
            <a:extLst>
              <a:ext uri="{FF2B5EF4-FFF2-40B4-BE49-F238E27FC236}">
                <a16:creationId xmlns:a16="http://schemas.microsoft.com/office/drawing/2014/main" id="{74DE9888-1F97-BB0C-A5BC-9E1F582D5D5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86301" y="4442273"/>
            <a:ext cx="4481851" cy="1579319"/>
          </a:xfrm>
          <a:prstGeom prst="rect">
            <a:avLst/>
          </a:prstGeom>
        </p:spPr>
      </p:pic>
      <p:pic>
        <p:nvPicPr>
          <p:cNvPr id="5" name="Imagen 4">
            <a:extLst>
              <a:ext uri="{FF2B5EF4-FFF2-40B4-BE49-F238E27FC236}">
                <a16:creationId xmlns:a16="http://schemas.microsoft.com/office/drawing/2014/main" id="{EB5932AA-7626-28B0-3598-68EF36BC382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386880" y="2069891"/>
            <a:ext cx="3553700" cy="1673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5018108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7B30A51-9A7E-6C60-B101-70ADF586921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41911" y="372989"/>
            <a:ext cx="8128591" cy="599876"/>
          </a:xfrm>
        </p:spPr>
        <p:txBody>
          <a:bodyPr>
            <a:noAutofit/>
          </a:bodyPr>
          <a:lstStyle/>
          <a:p>
            <a:pPr algn="l"/>
            <a:r>
              <a:rPr lang="es-CL" sz="3500" b="1" dirty="0" err="1"/>
              <a:t>cpt</a:t>
            </a:r>
            <a:r>
              <a:rPr lang="es-CL" sz="3500" b="1" dirty="0"/>
              <a:t> = capital propio tributario (simple)</a:t>
            </a:r>
          </a:p>
        </p:txBody>
      </p:sp>
      <p:sp>
        <p:nvSpPr>
          <p:cNvPr id="3" name="Título 1">
            <a:extLst>
              <a:ext uri="{FF2B5EF4-FFF2-40B4-BE49-F238E27FC236}">
                <a16:creationId xmlns:a16="http://schemas.microsoft.com/office/drawing/2014/main" id="{A969EE36-9D7A-FA73-C0B6-127A6CA500AE}"/>
              </a:ext>
            </a:extLst>
          </p:cNvPr>
          <p:cNvSpPr txBox="1">
            <a:spLocks/>
          </p:cNvSpPr>
          <p:nvPr/>
        </p:nvSpPr>
        <p:spPr>
          <a:xfrm>
            <a:off x="1241910" y="1056755"/>
            <a:ext cx="8128591" cy="599876"/>
          </a:xfrm>
          <a:prstGeom prst="rect">
            <a:avLst/>
          </a:prstGeom>
          <a:effectLst/>
        </p:spPr>
        <p:txBody>
          <a:bodyPr vert="horz" lIns="91440" tIns="45720" rIns="91440" bIns="45720" rtlCol="0" anchor="b">
            <a:noAutofit/>
          </a:bodyPr>
          <a:lstStyle>
            <a:lvl1pPr algn="r" defTabSz="457200" rtl="0" eaLnBrk="1" latinLnBrk="0" hangingPunct="1">
              <a:spcBef>
                <a:spcPct val="0"/>
              </a:spcBef>
              <a:buNone/>
              <a:defRPr sz="4800" kern="1200" cap="all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l"/>
            <a:r>
              <a:rPr lang="es-CL" sz="3500" b="1" dirty="0"/>
              <a:t>RAI = RENTA AFECTAS A IMPUESTOS FINALES </a:t>
            </a: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C791F89B-1ACF-438C-722D-97A27B041B8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7667" y="1975212"/>
            <a:ext cx="3360764" cy="2053801"/>
          </a:xfrm>
          <a:prstGeom prst="rect">
            <a:avLst/>
          </a:prstGeom>
        </p:spPr>
      </p:pic>
      <p:pic>
        <p:nvPicPr>
          <p:cNvPr id="6" name="Imagen 5">
            <a:extLst>
              <a:ext uri="{FF2B5EF4-FFF2-40B4-BE49-F238E27FC236}">
                <a16:creationId xmlns:a16="http://schemas.microsoft.com/office/drawing/2014/main" id="{4583A2F4-FBD1-9885-8D51-5BD9E2A1D2E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02962" y="1894623"/>
            <a:ext cx="3566678" cy="2134390"/>
          </a:xfrm>
          <a:prstGeom prst="rect">
            <a:avLst/>
          </a:prstGeom>
        </p:spPr>
      </p:pic>
      <p:pic>
        <p:nvPicPr>
          <p:cNvPr id="7" name="Imagen 6">
            <a:extLst>
              <a:ext uri="{FF2B5EF4-FFF2-40B4-BE49-F238E27FC236}">
                <a16:creationId xmlns:a16="http://schemas.microsoft.com/office/drawing/2014/main" id="{B47A812D-F850-826F-AE57-5559E8248F8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71590" y="4602678"/>
            <a:ext cx="4034615" cy="1658675"/>
          </a:xfrm>
          <a:prstGeom prst="rect">
            <a:avLst/>
          </a:prstGeom>
        </p:spPr>
      </p:pic>
      <p:pic>
        <p:nvPicPr>
          <p:cNvPr id="9" name="Imagen 8">
            <a:extLst>
              <a:ext uri="{FF2B5EF4-FFF2-40B4-BE49-F238E27FC236}">
                <a16:creationId xmlns:a16="http://schemas.microsoft.com/office/drawing/2014/main" id="{74DE9888-1F97-BB0C-A5BC-9E1F582D5D5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86301" y="4442273"/>
            <a:ext cx="4481851" cy="1579319"/>
          </a:xfrm>
          <a:prstGeom prst="rect">
            <a:avLst/>
          </a:prstGeom>
        </p:spPr>
      </p:pic>
      <p:pic>
        <p:nvPicPr>
          <p:cNvPr id="5" name="Imagen 4">
            <a:extLst>
              <a:ext uri="{FF2B5EF4-FFF2-40B4-BE49-F238E27FC236}">
                <a16:creationId xmlns:a16="http://schemas.microsoft.com/office/drawing/2014/main" id="{EB5932AA-7626-28B0-3598-68EF36BC382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386880" y="2069891"/>
            <a:ext cx="3553700" cy="1673999"/>
          </a:xfrm>
          <a:prstGeom prst="rect">
            <a:avLst/>
          </a:prstGeom>
        </p:spPr>
      </p:pic>
      <p:pic>
        <p:nvPicPr>
          <p:cNvPr id="8" name="Imagen 7">
            <a:extLst>
              <a:ext uri="{FF2B5EF4-FFF2-40B4-BE49-F238E27FC236}">
                <a16:creationId xmlns:a16="http://schemas.microsoft.com/office/drawing/2014/main" id="{A39787C3-97D1-4AD3-D0A0-E93868DB55B2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087131" y="2828500"/>
            <a:ext cx="3939000" cy="26319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0603115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7B30A51-9A7E-6C60-B101-70ADF586921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45361" y="430533"/>
            <a:ext cx="8994839" cy="1205320"/>
          </a:xfrm>
        </p:spPr>
        <p:txBody>
          <a:bodyPr>
            <a:noAutofit/>
          </a:bodyPr>
          <a:lstStyle/>
          <a:p>
            <a:pPr algn="l"/>
            <a:r>
              <a:rPr lang="es-CL" sz="4000" b="1" dirty="0"/>
              <a:t>Propuesta de reforma, rebaja de tasa para pymes ??</a:t>
            </a:r>
          </a:p>
        </p:txBody>
      </p:sp>
      <p:pic>
        <p:nvPicPr>
          <p:cNvPr id="8" name="Imagen 7">
            <a:extLst>
              <a:ext uri="{FF2B5EF4-FFF2-40B4-BE49-F238E27FC236}">
                <a16:creationId xmlns:a16="http://schemas.microsoft.com/office/drawing/2014/main" id="{5A158B7E-911D-1231-9510-D889B56A070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5361" y="2081080"/>
            <a:ext cx="8520480" cy="23904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7205923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7B30A51-9A7E-6C60-B101-70ADF586921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45361" y="430533"/>
            <a:ext cx="8994839" cy="1205320"/>
          </a:xfrm>
        </p:spPr>
        <p:txBody>
          <a:bodyPr>
            <a:noAutofit/>
          </a:bodyPr>
          <a:lstStyle/>
          <a:p>
            <a:pPr algn="l"/>
            <a:r>
              <a:rPr lang="es-CL" sz="4000" b="1" dirty="0"/>
              <a:t>Propuesta de reforma, rebaja de tasa para pymes ??</a:t>
            </a:r>
          </a:p>
        </p:txBody>
      </p:sp>
      <p:pic>
        <p:nvPicPr>
          <p:cNvPr id="8" name="Imagen 7">
            <a:extLst>
              <a:ext uri="{FF2B5EF4-FFF2-40B4-BE49-F238E27FC236}">
                <a16:creationId xmlns:a16="http://schemas.microsoft.com/office/drawing/2014/main" id="{5A158B7E-911D-1231-9510-D889B56A070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5361" y="2081080"/>
            <a:ext cx="8520480" cy="2390468"/>
          </a:xfrm>
          <a:prstGeom prst="rect">
            <a:avLst/>
          </a:prstGeom>
        </p:spPr>
      </p:pic>
      <p:pic>
        <p:nvPicPr>
          <p:cNvPr id="10" name="Imagen 9" descr="Un perro sentado en el pasto&#10;&#10;Descripción generada automáticamente">
            <a:extLst>
              <a:ext uri="{FF2B5EF4-FFF2-40B4-BE49-F238E27FC236}">
                <a16:creationId xmlns:a16="http://schemas.microsoft.com/office/drawing/2014/main" id="{0B23CF16-36C2-5F30-C400-BCBED703489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403" t="12103" r="9878" b="8195"/>
          <a:stretch/>
        </p:blipFill>
        <p:spPr>
          <a:xfrm>
            <a:off x="7365534" y="2734560"/>
            <a:ext cx="3825380" cy="32893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5778631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7B30A51-9A7E-6C60-B101-70ADF586921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45361" y="430533"/>
            <a:ext cx="10236496" cy="693592"/>
          </a:xfrm>
        </p:spPr>
        <p:txBody>
          <a:bodyPr>
            <a:noAutofit/>
          </a:bodyPr>
          <a:lstStyle/>
          <a:p>
            <a:pPr algn="l"/>
            <a:r>
              <a:rPr lang="es-CL" sz="4000" b="1" dirty="0" err="1"/>
              <a:t>Ppua</a:t>
            </a:r>
            <a:r>
              <a:rPr lang="es-CL" sz="4000" b="1" dirty="0"/>
              <a:t> : perdida por utilidades absorbidas</a:t>
            </a: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E404A33F-E8DF-63C2-7BA4-EF4950213E87}"/>
              </a:ext>
            </a:extLst>
          </p:cNvPr>
          <p:cNvSpPr txBox="1"/>
          <p:nvPr/>
        </p:nvSpPr>
        <p:spPr>
          <a:xfrm>
            <a:off x="536895" y="1661020"/>
            <a:ext cx="10729519" cy="42473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s-CL" dirty="0"/>
              <a:t>Finalmente con la publicación de la Ley 21.210 el 24 de febrero del 2020 se modificaron las normas de imputación de las Pérdidas Tributarias y las Pérdidas de arrastre, indicando que las pérdidas tributaria sólo se podrán imputar como gasto y ya no se imputarían a los Registros FUT o Registros Empresariales.</a:t>
            </a:r>
          </a:p>
          <a:p>
            <a:pPr algn="just"/>
            <a:endParaRPr lang="es-CL" dirty="0"/>
          </a:p>
          <a:p>
            <a:pPr algn="just"/>
            <a:r>
              <a:rPr lang="es-CL" dirty="0"/>
              <a:t>Esta modificación además incorporó la extinción del PPUA, desapareciendo paulatinamente el derecho a devolución del PPUA porcentualmente en los años tributarios siguientes a la publicación de la norma hasta llegar a No dar derecho a devolución alguna por concepto de PPUA independiente de si los créditos que absorben las pérdidas corresponden a créditos con derecho a devolución o sin derecho a devolución.</a:t>
            </a:r>
          </a:p>
          <a:p>
            <a:pPr algn="just"/>
            <a:endParaRPr lang="es-CL" dirty="0"/>
          </a:p>
          <a:p>
            <a:pPr algn="just"/>
            <a:r>
              <a:rPr lang="es-CL" dirty="0"/>
              <a:t>Es así como el derecho a PPUA se podrá solicitar devolución conforme a lo siguiente;</a:t>
            </a:r>
          </a:p>
          <a:p>
            <a:pPr algn="just"/>
            <a:r>
              <a:rPr lang="es-CL" dirty="0"/>
              <a:t>El menor valor entre el 90% de imputación de la pérdida o el 90% de la utilidad para el AT-2021.</a:t>
            </a:r>
          </a:p>
          <a:p>
            <a:pPr algn="just"/>
            <a:r>
              <a:rPr lang="es-CL" dirty="0"/>
              <a:t>El menor valor entre el 80% de imputación de la pérdida o el 80% de la utilidad para el AT-2022</a:t>
            </a:r>
          </a:p>
          <a:p>
            <a:pPr algn="just"/>
            <a:r>
              <a:rPr lang="es-CL" dirty="0"/>
              <a:t>El menor valor entre el 70% de imputación de la pérdida o el 70% de la utilidad para el AT-2023</a:t>
            </a:r>
          </a:p>
          <a:p>
            <a:pPr algn="just"/>
            <a:r>
              <a:rPr lang="es-CL" dirty="0"/>
              <a:t>El menor valor entre el 50% de imputación de la pérdida o el 50% de la utilidad para el AT-2024</a:t>
            </a:r>
          </a:p>
          <a:p>
            <a:pPr algn="just"/>
            <a:r>
              <a:rPr lang="es-CL" dirty="0"/>
              <a:t>A contar del año tributario 2025 ya no existirá derecho a devolución por concepto de PPUA.</a:t>
            </a:r>
          </a:p>
        </p:txBody>
      </p:sp>
    </p:spTree>
    <p:extLst>
      <p:ext uri="{BB962C8B-B14F-4D97-AF65-F5344CB8AC3E}">
        <p14:creationId xmlns:p14="http://schemas.microsoft.com/office/powerpoint/2010/main" val="4130629999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7B30A51-9A7E-6C60-B101-70ADF586921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45361" y="430533"/>
            <a:ext cx="10236496" cy="693592"/>
          </a:xfrm>
        </p:spPr>
        <p:txBody>
          <a:bodyPr>
            <a:noAutofit/>
          </a:bodyPr>
          <a:lstStyle/>
          <a:p>
            <a:pPr algn="l"/>
            <a:r>
              <a:rPr lang="es-CL" sz="4000" b="1" dirty="0" err="1"/>
              <a:t>Ppua</a:t>
            </a:r>
            <a:r>
              <a:rPr lang="es-CL" sz="4000" b="1" dirty="0"/>
              <a:t> : perdida por utilidades absorbidas</a:t>
            </a: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E404A33F-E8DF-63C2-7BA4-EF4950213E87}"/>
              </a:ext>
            </a:extLst>
          </p:cNvPr>
          <p:cNvSpPr txBox="1"/>
          <p:nvPr/>
        </p:nvSpPr>
        <p:spPr>
          <a:xfrm>
            <a:off x="536895" y="1661020"/>
            <a:ext cx="10729519" cy="42473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s-CL" dirty="0"/>
              <a:t>Finalmente con la publicación de la Ley 21.210 el 24 de febrero del 2020 se modificaron las normas de imputación de las Pérdidas Tributarias y las Pérdidas de arrastre, indicando que las pérdidas tributaria sólo se podrán imputar como gasto y ya no se imputarían a los Registros FUT o Registros Empresariales.</a:t>
            </a:r>
          </a:p>
          <a:p>
            <a:pPr algn="just"/>
            <a:endParaRPr lang="es-CL" dirty="0"/>
          </a:p>
          <a:p>
            <a:pPr algn="just"/>
            <a:r>
              <a:rPr lang="es-CL" dirty="0"/>
              <a:t>Esta modificación además incorporó la extinción del PPUA, desapareciendo paulatinamente el derecho a devolución del PPUA porcentualmente en los años tributarios siguientes a la publicación de la norma hasta llegar a No dar derecho a devolución alguna por concepto de PPUA independiente de si los créditos que absorben las pérdidas corresponden a créditos con derecho a devolución o sin derecho a devolución.</a:t>
            </a:r>
          </a:p>
          <a:p>
            <a:pPr algn="just"/>
            <a:endParaRPr lang="es-CL" dirty="0"/>
          </a:p>
          <a:p>
            <a:pPr algn="just"/>
            <a:r>
              <a:rPr lang="es-CL" dirty="0"/>
              <a:t>Es así como el derecho a PPUA se podrá solicitar devolución conforme a lo siguiente;</a:t>
            </a:r>
          </a:p>
          <a:p>
            <a:pPr algn="just"/>
            <a:r>
              <a:rPr lang="es-CL" dirty="0"/>
              <a:t>El menor valor entre el 90% de imputación de la pérdida o el 90% de la utilidad para el AT-2021.</a:t>
            </a:r>
          </a:p>
          <a:p>
            <a:pPr algn="just"/>
            <a:r>
              <a:rPr lang="es-CL" dirty="0"/>
              <a:t>El menor valor entre el 80% de imputación de la pérdida o el 80% de la utilidad para el AT-2022</a:t>
            </a:r>
          </a:p>
          <a:p>
            <a:pPr algn="just"/>
            <a:r>
              <a:rPr lang="es-CL" dirty="0"/>
              <a:t>El menor valor entre el 70% de imputación de la pérdida o el 70% de la utilidad para el AT-2023</a:t>
            </a:r>
          </a:p>
          <a:p>
            <a:pPr algn="just"/>
            <a:r>
              <a:rPr lang="es-CL" dirty="0"/>
              <a:t>El menor valor entre el 50% de imputación de la pérdida o el 50% de la utilidad para el AT-2024</a:t>
            </a:r>
          </a:p>
          <a:p>
            <a:pPr algn="just"/>
            <a:r>
              <a:rPr lang="es-CL" dirty="0"/>
              <a:t>A contar del año tributario 2025 ya no existirá derecho a devolución por concepto de PPUA.</a:t>
            </a:r>
          </a:p>
        </p:txBody>
      </p:sp>
      <p:pic>
        <p:nvPicPr>
          <p:cNvPr id="12" name="Imagen 11" descr="Un dibujo de una cara con ojos y boca&#10;&#10;Descripción generada automáticamente con confianza media">
            <a:extLst>
              <a:ext uri="{FF2B5EF4-FFF2-40B4-BE49-F238E27FC236}">
                <a16:creationId xmlns:a16="http://schemas.microsoft.com/office/drawing/2014/main" id="{0287AD27-3C1C-AF32-43B8-A5E6307C8EB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31" t="2900" r="2331" b="3631"/>
          <a:stretch/>
        </p:blipFill>
        <p:spPr>
          <a:xfrm>
            <a:off x="9202723" y="5463720"/>
            <a:ext cx="889233" cy="889233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  <p:extLst>
      <p:ext uri="{BB962C8B-B14F-4D97-AF65-F5344CB8AC3E}">
        <p14:creationId xmlns:p14="http://schemas.microsoft.com/office/powerpoint/2010/main" val="155570355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ítulo 5">
            <a:extLst>
              <a:ext uri="{FF2B5EF4-FFF2-40B4-BE49-F238E27FC236}">
                <a16:creationId xmlns:a16="http://schemas.microsoft.com/office/drawing/2014/main" id="{2865BB53-EB6B-94C0-A3CC-C7F7D0E2E5E6}"/>
              </a:ext>
            </a:extLst>
          </p:cNvPr>
          <p:cNvSpPr txBox="1">
            <a:spLocks/>
          </p:cNvSpPr>
          <p:nvPr/>
        </p:nvSpPr>
        <p:spPr>
          <a:xfrm>
            <a:off x="479573" y="261198"/>
            <a:ext cx="7666138" cy="76024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54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s-CL" sz="4000" b="1" dirty="0">
                <a:latin typeface="Calibri" panose="020F0502020204030204" pitchFamily="34" charset="0"/>
                <a:cs typeface="Calibri" panose="020F0502020204030204" pitchFamily="34" charset="0"/>
              </a:rPr>
              <a:t>¿Confundido? ¿Cómo me preparo?</a:t>
            </a: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B9C67E4D-A7D6-5F63-C2F8-E78E4BC344D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7082" t="9897" r="8098"/>
          <a:stretch/>
        </p:blipFill>
        <p:spPr>
          <a:xfrm>
            <a:off x="4362673" y="2208402"/>
            <a:ext cx="3466653" cy="2441196"/>
          </a:xfrm>
          <a:prstGeom prst="rect">
            <a:avLst/>
          </a:prstGeom>
        </p:spPr>
      </p:pic>
      <p:sp>
        <p:nvSpPr>
          <p:cNvPr id="10" name="Elipse 9">
            <a:extLst>
              <a:ext uri="{FF2B5EF4-FFF2-40B4-BE49-F238E27FC236}">
                <a16:creationId xmlns:a16="http://schemas.microsoft.com/office/drawing/2014/main" id="{E5866B19-92E6-F6B0-24A2-CF37D2109450}"/>
              </a:ext>
            </a:extLst>
          </p:cNvPr>
          <p:cNvSpPr/>
          <p:nvPr/>
        </p:nvSpPr>
        <p:spPr>
          <a:xfrm>
            <a:off x="8249171" y="1400961"/>
            <a:ext cx="3091341" cy="279353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s-CL" dirty="0"/>
              <a:t>¿Si el proceso difícil y requiere el análisis de un profesional, porque el SII lo pinta tan fácil a los contribuyentes??</a:t>
            </a:r>
          </a:p>
        </p:txBody>
      </p:sp>
      <p:sp>
        <p:nvSpPr>
          <p:cNvPr id="13" name="Elipse 12">
            <a:extLst>
              <a:ext uri="{FF2B5EF4-FFF2-40B4-BE49-F238E27FC236}">
                <a16:creationId xmlns:a16="http://schemas.microsoft.com/office/drawing/2014/main" id="{3176E551-AA1B-9FA8-C2E4-71CAB05D9B19}"/>
              </a:ext>
            </a:extLst>
          </p:cNvPr>
          <p:cNvSpPr/>
          <p:nvPr/>
        </p:nvSpPr>
        <p:spPr>
          <a:xfrm>
            <a:off x="690695" y="1342238"/>
            <a:ext cx="3252133" cy="291098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s-CL" dirty="0"/>
              <a:t>¿Si el proceso es tan fácil, porque debo estudiar tantos seminarios, talleres y cursos tributarios?</a:t>
            </a:r>
          </a:p>
        </p:txBody>
      </p:sp>
    </p:spTree>
    <p:extLst>
      <p:ext uri="{BB962C8B-B14F-4D97-AF65-F5344CB8AC3E}">
        <p14:creationId xmlns:p14="http://schemas.microsoft.com/office/powerpoint/2010/main" val="334906544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7B30A51-9A7E-6C60-B101-70ADF586921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3373" y="329865"/>
            <a:ext cx="8430936" cy="597119"/>
          </a:xfrm>
        </p:spPr>
        <p:txBody>
          <a:bodyPr>
            <a:noAutofit/>
          </a:bodyPr>
          <a:lstStyle/>
          <a:p>
            <a:pPr algn="l"/>
            <a:r>
              <a:rPr lang="es-CL" sz="3500" b="1" dirty="0" err="1"/>
              <a:t>Ppua</a:t>
            </a:r>
            <a:r>
              <a:rPr lang="es-CL" sz="3500" b="1" dirty="0"/>
              <a:t> : perdida por utilidades absorbidas</a:t>
            </a:r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5B1D0611-75BC-D10C-73DC-A339EC76A7D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3373" y="1246079"/>
            <a:ext cx="11425254" cy="48611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1376542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7B30A51-9A7E-6C60-B101-70ADF586921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3373" y="329865"/>
            <a:ext cx="8430936" cy="597119"/>
          </a:xfrm>
        </p:spPr>
        <p:txBody>
          <a:bodyPr>
            <a:noAutofit/>
          </a:bodyPr>
          <a:lstStyle/>
          <a:p>
            <a:pPr algn="l"/>
            <a:r>
              <a:rPr lang="es-CL" sz="3500" b="1" dirty="0" err="1"/>
              <a:t>Ppua</a:t>
            </a:r>
            <a:r>
              <a:rPr lang="es-CL" sz="3500" b="1" dirty="0"/>
              <a:t> : perdida por utilidades absorbidas</a:t>
            </a:r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D3D71D2B-A81F-E5FE-9254-39387856296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3373" y="926984"/>
            <a:ext cx="11249025" cy="5162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2398758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7B30A51-9A7E-6C60-B101-70ADF586921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3373" y="329865"/>
            <a:ext cx="8430936" cy="597119"/>
          </a:xfrm>
        </p:spPr>
        <p:txBody>
          <a:bodyPr>
            <a:noAutofit/>
          </a:bodyPr>
          <a:lstStyle/>
          <a:p>
            <a:pPr algn="l"/>
            <a:r>
              <a:rPr lang="es-CL" sz="3500" b="1" dirty="0" err="1"/>
              <a:t>Ppua</a:t>
            </a:r>
            <a:r>
              <a:rPr lang="es-CL" sz="3500" b="1" dirty="0"/>
              <a:t> : perdida por utilidades absorbidas</a:t>
            </a:r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4A12A6A9-1562-3A59-0043-D6DA81DF596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0032" y="1364827"/>
            <a:ext cx="11571936" cy="3727290"/>
          </a:xfrm>
          <a:prstGeom prst="rect">
            <a:avLst/>
          </a:prstGeom>
        </p:spPr>
      </p:pic>
      <p:sp>
        <p:nvSpPr>
          <p:cNvPr id="9" name="CuadroTexto 8">
            <a:extLst>
              <a:ext uri="{FF2B5EF4-FFF2-40B4-BE49-F238E27FC236}">
                <a16:creationId xmlns:a16="http://schemas.microsoft.com/office/drawing/2014/main" id="{5252F8AF-9491-AD0B-5115-43ACC9CB5377}"/>
              </a:ext>
            </a:extLst>
          </p:cNvPr>
          <p:cNvSpPr txBox="1"/>
          <p:nvPr/>
        </p:nvSpPr>
        <p:spPr>
          <a:xfrm>
            <a:off x="383372" y="5529960"/>
            <a:ext cx="1047198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CL" dirty="0"/>
              <a:t>https://www.sii.cl/normativa_legislacion/jurisprudencia_administrativa/ley_impuesto_renta/2018/ja476.htm</a:t>
            </a:r>
          </a:p>
        </p:txBody>
      </p:sp>
    </p:spTree>
    <p:extLst>
      <p:ext uri="{BB962C8B-B14F-4D97-AF65-F5344CB8AC3E}">
        <p14:creationId xmlns:p14="http://schemas.microsoft.com/office/powerpoint/2010/main" val="1824010561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7B30A51-9A7E-6C60-B101-70ADF586921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3373" y="329865"/>
            <a:ext cx="8430936" cy="597119"/>
          </a:xfrm>
        </p:spPr>
        <p:txBody>
          <a:bodyPr>
            <a:noAutofit/>
          </a:bodyPr>
          <a:lstStyle/>
          <a:p>
            <a:pPr algn="l"/>
            <a:r>
              <a:rPr lang="es-CL" sz="3500" b="1" dirty="0" err="1"/>
              <a:t>Ppua</a:t>
            </a:r>
            <a:r>
              <a:rPr lang="es-CL" sz="3500" b="1" dirty="0"/>
              <a:t> : perdida por utilidades absorbidas</a:t>
            </a:r>
          </a:p>
        </p:txBody>
      </p:sp>
      <p:pic>
        <p:nvPicPr>
          <p:cNvPr id="10" name="Imagen 9">
            <a:extLst>
              <a:ext uri="{FF2B5EF4-FFF2-40B4-BE49-F238E27FC236}">
                <a16:creationId xmlns:a16="http://schemas.microsoft.com/office/drawing/2014/main" id="{9B094BF1-F8EB-27B0-04E5-26056F88AE1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3017" y="1461082"/>
            <a:ext cx="8542825" cy="41092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3398563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5">
            <a:extLst>
              <a:ext uri="{FF2B5EF4-FFF2-40B4-BE49-F238E27FC236}">
                <a16:creationId xmlns:a16="http://schemas.microsoft.com/office/drawing/2014/main" id="{49FEC99A-E1AC-4151-AA84-A4A04F0FB054}"/>
              </a:ext>
            </a:extLst>
          </p:cNvPr>
          <p:cNvSpPr txBox="1">
            <a:spLocks/>
          </p:cNvSpPr>
          <p:nvPr/>
        </p:nvSpPr>
        <p:spPr>
          <a:xfrm>
            <a:off x="862439" y="138554"/>
            <a:ext cx="7759047" cy="617226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54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s-CL" sz="4000" b="1" dirty="0">
                <a:latin typeface="Calibri" panose="020F0502020204030204" pitchFamily="34" charset="0"/>
                <a:cs typeface="Calibri" panose="020F0502020204030204" pitchFamily="34" charset="0"/>
              </a:rPr>
              <a:t>14 LETRA E: INCENTIVO AL AHORRO</a:t>
            </a: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6A51C459-DFE7-4DE4-A87B-3FEC9A09D82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7274" t="23778" r="21806" b="12663"/>
          <a:stretch/>
        </p:blipFill>
        <p:spPr>
          <a:xfrm>
            <a:off x="1330737" y="755780"/>
            <a:ext cx="8952025" cy="59051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7162105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5">
            <a:extLst>
              <a:ext uri="{FF2B5EF4-FFF2-40B4-BE49-F238E27FC236}">
                <a16:creationId xmlns:a16="http://schemas.microsoft.com/office/drawing/2014/main" id="{49FEC99A-E1AC-4151-AA84-A4A04F0FB054}"/>
              </a:ext>
            </a:extLst>
          </p:cNvPr>
          <p:cNvSpPr txBox="1">
            <a:spLocks/>
          </p:cNvSpPr>
          <p:nvPr/>
        </p:nvSpPr>
        <p:spPr>
          <a:xfrm>
            <a:off x="862439" y="138554"/>
            <a:ext cx="7759047" cy="617226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54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s-CL" sz="4000" b="1" dirty="0">
                <a:latin typeface="Calibri" panose="020F0502020204030204" pitchFamily="34" charset="0"/>
                <a:cs typeface="Calibri" panose="020F0502020204030204" pitchFamily="34" charset="0"/>
              </a:rPr>
              <a:t>14 LETRA E: INCENTIVO AL AHORRO</a:t>
            </a: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1F7D73C6-1C22-351C-AD9E-E7594321ECE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3734" y="1060308"/>
            <a:ext cx="7871969" cy="47373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9623313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5">
            <a:extLst>
              <a:ext uri="{FF2B5EF4-FFF2-40B4-BE49-F238E27FC236}">
                <a16:creationId xmlns:a16="http://schemas.microsoft.com/office/drawing/2014/main" id="{49FEC99A-E1AC-4151-AA84-A4A04F0FB054}"/>
              </a:ext>
            </a:extLst>
          </p:cNvPr>
          <p:cNvSpPr txBox="1">
            <a:spLocks/>
          </p:cNvSpPr>
          <p:nvPr/>
        </p:nvSpPr>
        <p:spPr>
          <a:xfrm>
            <a:off x="649975" y="77201"/>
            <a:ext cx="9492313" cy="757186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54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s-CL" sz="4000" b="1" dirty="0">
                <a:latin typeface="Calibri" panose="020F0502020204030204" pitchFamily="34" charset="0"/>
                <a:cs typeface="Calibri" panose="020F0502020204030204" pitchFamily="34" charset="0"/>
              </a:rPr>
              <a:t>14 LETRA E: INCENTIVO AL AHORRO</a:t>
            </a:r>
          </a:p>
        </p:txBody>
      </p:sp>
      <p:pic>
        <p:nvPicPr>
          <p:cNvPr id="9" name="Imagen 8">
            <a:extLst>
              <a:ext uri="{FF2B5EF4-FFF2-40B4-BE49-F238E27FC236}">
                <a16:creationId xmlns:a16="http://schemas.microsoft.com/office/drawing/2014/main" id="{C4BEBF31-5126-4540-B4A4-6A82EE78007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745" t="25435" r="53928" b="24217"/>
          <a:stretch/>
        </p:blipFill>
        <p:spPr>
          <a:xfrm>
            <a:off x="2078315" y="917697"/>
            <a:ext cx="8035369" cy="55065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4554678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5">
            <a:extLst>
              <a:ext uri="{FF2B5EF4-FFF2-40B4-BE49-F238E27FC236}">
                <a16:creationId xmlns:a16="http://schemas.microsoft.com/office/drawing/2014/main" id="{49FEC99A-E1AC-4151-AA84-A4A04F0FB054}"/>
              </a:ext>
            </a:extLst>
          </p:cNvPr>
          <p:cNvSpPr txBox="1">
            <a:spLocks/>
          </p:cNvSpPr>
          <p:nvPr/>
        </p:nvSpPr>
        <p:spPr>
          <a:xfrm>
            <a:off x="918423" y="455794"/>
            <a:ext cx="9492313" cy="757186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54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s-CL" sz="4000" b="1" dirty="0">
                <a:latin typeface="Calibri" panose="020F0502020204030204" pitchFamily="34" charset="0"/>
                <a:cs typeface="Calibri" panose="020F0502020204030204" pitchFamily="34" charset="0"/>
              </a:rPr>
              <a:t>14 LETRA E: INCENTIVO AL AHORRO</a:t>
            </a: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70E6768D-97A3-47C2-B41F-7DB0DB6D785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6352" t="41905" r="48036" b="25714"/>
          <a:stretch/>
        </p:blipFill>
        <p:spPr>
          <a:xfrm>
            <a:off x="446113" y="1566136"/>
            <a:ext cx="11592929" cy="46293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7407978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5">
            <a:extLst>
              <a:ext uri="{FF2B5EF4-FFF2-40B4-BE49-F238E27FC236}">
                <a16:creationId xmlns:a16="http://schemas.microsoft.com/office/drawing/2014/main" id="{49FEC99A-E1AC-4151-AA84-A4A04F0FB054}"/>
              </a:ext>
            </a:extLst>
          </p:cNvPr>
          <p:cNvSpPr txBox="1">
            <a:spLocks/>
          </p:cNvSpPr>
          <p:nvPr/>
        </p:nvSpPr>
        <p:spPr>
          <a:xfrm>
            <a:off x="649975" y="77201"/>
            <a:ext cx="9492313" cy="757186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54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s-CL" sz="4000" b="1" dirty="0">
                <a:latin typeface="Calibri" panose="020F0502020204030204" pitchFamily="34" charset="0"/>
                <a:cs typeface="Calibri" panose="020F0502020204030204" pitchFamily="34" charset="0"/>
              </a:rPr>
              <a:t>14 LETRA E: INCENTIVO AL AHORRO</a:t>
            </a:r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48A1E3A9-8548-0638-F9E0-B5F73E90D4F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1218" y="1280945"/>
            <a:ext cx="8589564" cy="45645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869094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5">
            <a:extLst>
              <a:ext uri="{FF2B5EF4-FFF2-40B4-BE49-F238E27FC236}">
                <a16:creationId xmlns:a16="http://schemas.microsoft.com/office/drawing/2014/main" id="{49FEC99A-E1AC-4151-AA84-A4A04F0FB054}"/>
              </a:ext>
            </a:extLst>
          </p:cNvPr>
          <p:cNvSpPr txBox="1">
            <a:spLocks/>
          </p:cNvSpPr>
          <p:nvPr/>
        </p:nvSpPr>
        <p:spPr>
          <a:xfrm>
            <a:off x="826144" y="504385"/>
            <a:ext cx="6094774" cy="400971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54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s-CL" sz="3000" b="1" dirty="0">
                <a:latin typeface="Calibri" panose="020F0502020204030204" pitchFamily="34" charset="0"/>
                <a:cs typeface="Calibri" panose="020F0502020204030204" pitchFamily="34" charset="0"/>
              </a:rPr>
              <a:t>14 LETRA E: INCENTIVO AL AHORRO</a:t>
            </a: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4EE4C114-10C4-4A8A-6A2C-4C0216808F8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7013" y="1737831"/>
            <a:ext cx="8855454" cy="4132546"/>
          </a:xfrm>
          <a:prstGeom prst="rect">
            <a:avLst/>
          </a:prstGeom>
        </p:spPr>
      </p:pic>
      <p:sp>
        <p:nvSpPr>
          <p:cNvPr id="2" name="Título 5">
            <a:extLst>
              <a:ext uri="{FF2B5EF4-FFF2-40B4-BE49-F238E27FC236}">
                <a16:creationId xmlns:a16="http://schemas.microsoft.com/office/drawing/2014/main" id="{FAF6FF19-63DF-46ED-D64B-2CE29D108947}"/>
              </a:ext>
            </a:extLst>
          </p:cNvPr>
          <p:cNvSpPr txBox="1">
            <a:spLocks/>
          </p:cNvSpPr>
          <p:nvPr/>
        </p:nvSpPr>
        <p:spPr>
          <a:xfrm>
            <a:off x="954685" y="1216404"/>
            <a:ext cx="9060110" cy="400971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54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s-CL" sz="2000" b="1" dirty="0">
                <a:latin typeface="Calibri" panose="020F0502020204030204" pitchFamily="34" charset="0"/>
                <a:cs typeface="Calibri" panose="020F0502020204030204" pitchFamily="34" charset="0"/>
              </a:rPr>
              <a:t>RECUADRO </a:t>
            </a:r>
            <a:r>
              <a:rPr lang="es-CL" sz="2000" b="1" dirty="0" err="1">
                <a:latin typeface="Calibri" panose="020F0502020204030204" pitchFamily="34" charset="0"/>
                <a:cs typeface="Calibri" panose="020F0502020204030204" pitchFamily="34" charset="0"/>
              </a:rPr>
              <a:t>N°</a:t>
            </a:r>
            <a:r>
              <a:rPr lang="es-CL" sz="2000" b="1" dirty="0">
                <a:latin typeface="Calibri" panose="020F0502020204030204" pitchFamily="34" charset="0"/>
                <a:cs typeface="Calibri" panose="020F0502020204030204" pitchFamily="34" charset="0"/>
              </a:rPr>
              <a:t> 17: BASE IMPONIBLE RÉGIMEN PRO PYME (ART. 14 LETRA D) N°3 LIR)</a:t>
            </a:r>
          </a:p>
        </p:txBody>
      </p:sp>
    </p:spTree>
    <p:extLst>
      <p:ext uri="{BB962C8B-B14F-4D97-AF65-F5344CB8AC3E}">
        <p14:creationId xmlns:p14="http://schemas.microsoft.com/office/powerpoint/2010/main" val="179882106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ítulo 5">
            <a:extLst>
              <a:ext uri="{FF2B5EF4-FFF2-40B4-BE49-F238E27FC236}">
                <a16:creationId xmlns:a16="http://schemas.microsoft.com/office/drawing/2014/main" id="{2865BB53-EB6B-94C0-A3CC-C7F7D0E2E5E6}"/>
              </a:ext>
            </a:extLst>
          </p:cNvPr>
          <p:cNvSpPr txBox="1">
            <a:spLocks/>
          </p:cNvSpPr>
          <p:nvPr/>
        </p:nvSpPr>
        <p:spPr>
          <a:xfrm>
            <a:off x="479573" y="261198"/>
            <a:ext cx="7666138" cy="76024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54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s-CL" sz="4000" b="1" dirty="0">
                <a:latin typeface="Calibri" panose="020F0502020204030204" pitchFamily="34" charset="0"/>
                <a:cs typeface="Calibri" panose="020F0502020204030204" pitchFamily="34" charset="0"/>
              </a:rPr>
              <a:t>¿Confundido? ¿Cómo me preparo?</a:t>
            </a: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B9C67E4D-A7D6-5F63-C2F8-E78E4BC344D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7082" t="9897" r="8098"/>
          <a:stretch/>
        </p:blipFill>
        <p:spPr>
          <a:xfrm>
            <a:off x="4362673" y="2208402"/>
            <a:ext cx="3466653" cy="2441196"/>
          </a:xfrm>
          <a:prstGeom prst="rect">
            <a:avLst/>
          </a:prstGeom>
        </p:spPr>
      </p:pic>
      <p:sp>
        <p:nvSpPr>
          <p:cNvPr id="9" name="Elipse 8">
            <a:extLst>
              <a:ext uri="{FF2B5EF4-FFF2-40B4-BE49-F238E27FC236}">
                <a16:creationId xmlns:a16="http://schemas.microsoft.com/office/drawing/2014/main" id="{A5BB1336-B028-0006-C879-B140D538E918}"/>
              </a:ext>
            </a:extLst>
          </p:cNvPr>
          <p:cNvSpPr/>
          <p:nvPr/>
        </p:nvSpPr>
        <p:spPr>
          <a:xfrm>
            <a:off x="690695" y="1342238"/>
            <a:ext cx="3252133" cy="291098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s-CL" dirty="0"/>
              <a:t>¿Si el proceso es tan fácil, porque debo estudiar tanto, porque debo tomar tantos talleres y cursos tributarios?</a:t>
            </a:r>
          </a:p>
        </p:txBody>
      </p:sp>
      <p:sp>
        <p:nvSpPr>
          <p:cNvPr id="10" name="Elipse 9">
            <a:extLst>
              <a:ext uri="{FF2B5EF4-FFF2-40B4-BE49-F238E27FC236}">
                <a16:creationId xmlns:a16="http://schemas.microsoft.com/office/drawing/2014/main" id="{E5866B19-92E6-F6B0-24A2-CF37D2109450}"/>
              </a:ext>
            </a:extLst>
          </p:cNvPr>
          <p:cNvSpPr/>
          <p:nvPr/>
        </p:nvSpPr>
        <p:spPr>
          <a:xfrm>
            <a:off x="8249171" y="1400961"/>
            <a:ext cx="3091341" cy="279353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s-CL" dirty="0"/>
              <a:t>¿Si el proceso difícil y requiere el análisis de un profesional, porque el SII lo pinta tan fácil a los contribuyentes??</a:t>
            </a:r>
          </a:p>
        </p:txBody>
      </p:sp>
      <p:pic>
        <p:nvPicPr>
          <p:cNvPr id="2" name="Imagen 1" descr="Un perro sentado en el pasto&#10;&#10;Descripción generada automáticamente">
            <a:extLst>
              <a:ext uri="{FF2B5EF4-FFF2-40B4-BE49-F238E27FC236}">
                <a16:creationId xmlns:a16="http://schemas.microsoft.com/office/drawing/2014/main" id="{991E7994-98E7-1A6C-C246-689F1474D01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403" t="12103" r="9878" b="8195"/>
          <a:stretch/>
        </p:blipFill>
        <p:spPr>
          <a:xfrm>
            <a:off x="6919315" y="4237961"/>
            <a:ext cx="2659711" cy="2286995"/>
          </a:xfrm>
          <a:prstGeom prst="rect">
            <a:avLst/>
          </a:prstGeom>
        </p:spPr>
      </p:pic>
      <p:pic>
        <p:nvPicPr>
          <p:cNvPr id="7" name="Imagen 6">
            <a:extLst>
              <a:ext uri="{FF2B5EF4-FFF2-40B4-BE49-F238E27FC236}">
                <a16:creationId xmlns:a16="http://schemas.microsoft.com/office/drawing/2014/main" id="{9282A38A-0124-1445-B136-E1A85250F72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650737" y="4311941"/>
            <a:ext cx="875438" cy="133232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1" name="Título 5">
            <a:extLst>
              <a:ext uri="{FF2B5EF4-FFF2-40B4-BE49-F238E27FC236}">
                <a16:creationId xmlns:a16="http://schemas.microsoft.com/office/drawing/2014/main" id="{C46E048B-4CBE-7D18-86F1-A61E191D8BC8}"/>
              </a:ext>
            </a:extLst>
          </p:cNvPr>
          <p:cNvSpPr txBox="1">
            <a:spLocks/>
          </p:cNvSpPr>
          <p:nvPr/>
        </p:nvSpPr>
        <p:spPr>
          <a:xfrm>
            <a:off x="1840474" y="4994913"/>
            <a:ext cx="5007130" cy="1298714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54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s-CL" sz="3500" b="1" dirty="0">
                <a:latin typeface="Calibri" panose="020F0502020204030204" pitchFamily="34" charset="0"/>
                <a:cs typeface="Calibri" panose="020F0502020204030204" pitchFamily="34" charset="0"/>
              </a:rPr>
              <a:t>Tranquilos, la tecnología hará todo!!</a:t>
            </a:r>
          </a:p>
        </p:txBody>
      </p:sp>
    </p:spTree>
    <p:extLst>
      <p:ext uri="{BB962C8B-B14F-4D97-AF65-F5344CB8AC3E}">
        <p14:creationId xmlns:p14="http://schemas.microsoft.com/office/powerpoint/2010/main" val="2334729562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5">
            <a:extLst>
              <a:ext uri="{FF2B5EF4-FFF2-40B4-BE49-F238E27FC236}">
                <a16:creationId xmlns:a16="http://schemas.microsoft.com/office/drawing/2014/main" id="{49FEC99A-E1AC-4151-AA84-A4A04F0FB054}"/>
              </a:ext>
            </a:extLst>
          </p:cNvPr>
          <p:cNvSpPr txBox="1">
            <a:spLocks/>
          </p:cNvSpPr>
          <p:nvPr/>
        </p:nvSpPr>
        <p:spPr>
          <a:xfrm>
            <a:off x="641587" y="269493"/>
            <a:ext cx="6740725" cy="644907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54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s-CL" sz="3500" b="1" dirty="0">
                <a:latin typeface="Calibri" panose="020F0502020204030204" pitchFamily="34" charset="0"/>
                <a:cs typeface="Calibri" panose="020F0502020204030204" pitchFamily="34" charset="0"/>
              </a:rPr>
              <a:t>14 LETRA A N°6: IDPC VOLUNTARIO</a:t>
            </a: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049424BF-0885-FD62-F3FB-F303C2EDBA62}"/>
              </a:ext>
            </a:extLst>
          </p:cNvPr>
          <p:cNvSpPr txBox="1"/>
          <p:nvPr/>
        </p:nvSpPr>
        <p:spPr>
          <a:xfrm>
            <a:off x="570451" y="1274208"/>
            <a:ext cx="10704352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s-CL" dirty="0">
                <a:effectLst/>
                <a:latin typeface="Arial" panose="020B0604020202020204" pitchFamily="34" charset="0"/>
              </a:rPr>
              <a:t>Código 1433. Base del IDPC voluntario según art. 14 letra A) </a:t>
            </a:r>
            <a:r>
              <a:rPr lang="es-CL" dirty="0" err="1">
                <a:effectLst/>
                <a:latin typeface="Arial" panose="020B0604020202020204" pitchFamily="34" charset="0"/>
              </a:rPr>
              <a:t>N°</a:t>
            </a:r>
            <a:r>
              <a:rPr lang="es-CL" dirty="0">
                <a:effectLst/>
                <a:latin typeface="Arial" panose="020B0604020202020204" pitchFamily="34" charset="0"/>
              </a:rPr>
              <a:t> 6 LIR y art. 42° transitorio</a:t>
            </a:r>
            <a:br>
              <a:rPr lang="es-CL" dirty="0"/>
            </a:br>
            <a:r>
              <a:rPr lang="es-CL" dirty="0">
                <a:effectLst/>
                <a:latin typeface="Arial" panose="020B0604020202020204" pitchFamily="34" charset="0"/>
              </a:rPr>
              <a:t>Ley </a:t>
            </a:r>
            <a:r>
              <a:rPr lang="es-CL" dirty="0" err="1">
                <a:effectLst/>
                <a:latin typeface="Arial" panose="020B0604020202020204" pitchFamily="34" charset="0"/>
              </a:rPr>
              <a:t>N°</a:t>
            </a:r>
            <a:r>
              <a:rPr lang="es-CL" dirty="0">
                <a:effectLst/>
                <a:latin typeface="Arial" panose="020B0604020202020204" pitchFamily="34" charset="0"/>
              </a:rPr>
              <a:t> 21.210. Se debe registrar la cantidad sobre la cual se aplicó y pagó efectivamente el IDPC voluntario en el AT 2022 y los excedentes por dicho concepto no deducidos de la base imponible determinada en años comerciales anteriores (valores reajustados y hasta el monto positivo de la base imponible registrada en el código 1729, previa deducción del monto registrado en el código 1432 precedente, de existir (Circular </a:t>
            </a:r>
            <a:r>
              <a:rPr lang="es-CL" dirty="0" err="1">
                <a:effectLst/>
                <a:latin typeface="Arial" panose="020B0604020202020204" pitchFamily="34" charset="0"/>
              </a:rPr>
              <a:t>N°</a:t>
            </a:r>
            <a:r>
              <a:rPr lang="es-CL" dirty="0">
                <a:effectLst/>
                <a:latin typeface="Arial" panose="020B0604020202020204" pitchFamily="34" charset="0"/>
              </a:rPr>
              <a:t> 73 de 2020).</a:t>
            </a:r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1341886101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5">
            <a:extLst>
              <a:ext uri="{FF2B5EF4-FFF2-40B4-BE49-F238E27FC236}">
                <a16:creationId xmlns:a16="http://schemas.microsoft.com/office/drawing/2014/main" id="{49FEC99A-E1AC-4151-AA84-A4A04F0FB054}"/>
              </a:ext>
            </a:extLst>
          </p:cNvPr>
          <p:cNvSpPr txBox="1">
            <a:spLocks/>
          </p:cNvSpPr>
          <p:nvPr/>
        </p:nvSpPr>
        <p:spPr>
          <a:xfrm>
            <a:off x="708699" y="172849"/>
            <a:ext cx="9643316" cy="644907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54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s-CL" sz="3500" b="1" dirty="0">
                <a:latin typeface="Calibri" panose="020F0502020204030204" pitchFamily="34" charset="0"/>
                <a:cs typeface="Calibri" panose="020F0502020204030204" pitchFamily="34" charset="0"/>
              </a:rPr>
              <a:t>14 LETRA A N°6: IDPC VOLUNTARIO ( 14 A y 14 D°3)</a:t>
            </a: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959BB83F-7269-CADD-4AA4-23635AADFFB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8698" y="4023961"/>
            <a:ext cx="10959779" cy="1799058"/>
          </a:xfrm>
          <a:prstGeom prst="rect">
            <a:avLst/>
          </a:prstGeom>
        </p:spPr>
      </p:pic>
      <p:pic>
        <p:nvPicPr>
          <p:cNvPr id="7" name="Imagen 6">
            <a:extLst>
              <a:ext uri="{FF2B5EF4-FFF2-40B4-BE49-F238E27FC236}">
                <a16:creationId xmlns:a16="http://schemas.microsoft.com/office/drawing/2014/main" id="{6D8DCBFC-39B3-5D58-1779-91073897328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8699" y="1426302"/>
            <a:ext cx="10959779" cy="1828351"/>
          </a:xfrm>
          <a:prstGeom prst="rect">
            <a:avLst/>
          </a:prstGeom>
        </p:spPr>
      </p:pic>
      <p:sp>
        <p:nvSpPr>
          <p:cNvPr id="8" name="Título 5">
            <a:extLst>
              <a:ext uri="{FF2B5EF4-FFF2-40B4-BE49-F238E27FC236}">
                <a16:creationId xmlns:a16="http://schemas.microsoft.com/office/drawing/2014/main" id="{7A7A8269-AF8E-A658-8D8F-99CBFE4714BB}"/>
              </a:ext>
            </a:extLst>
          </p:cNvPr>
          <p:cNvSpPr txBox="1">
            <a:spLocks/>
          </p:cNvSpPr>
          <p:nvPr/>
        </p:nvSpPr>
        <p:spPr>
          <a:xfrm>
            <a:off x="708699" y="1034981"/>
            <a:ext cx="2554618" cy="391321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54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s-CL" sz="2000" b="1" dirty="0">
                <a:latin typeface="Calibri" panose="020F0502020204030204" pitchFamily="34" charset="0"/>
                <a:cs typeface="Calibri" panose="020F0502020204030204" pitchFamily="34" charset="0"/>
              </a:rPr>
              <a:t>Recuadro 12 F22 14 A</a:t>
            </a:r>
          </a:p>
        </p:txBody>
      </p:sp>
      <p:sp>
        <p:nvSpPr>
          <p:cNvPr id="9" name="Título 5">
            <a:extLst>
              <a:ext uri="{FF2B5EF4-FFF2-40B4-BE49-F238E27FC236}">
                <a16:creationId xmlns:a16="http://schemas.microsoft.com/office/drawing/2014/main" id="{C58E402A-76F2-D0FC-B278-AEF7F1A3A7BA}"/>
              </a:ext>
            </a:extLst>
          </p:cNvPr>
          <p:cNvSpPr txBox="1">
            <a:spLocks/>
          </p:cNvSpPr>
          <p:nvPr/>
        </p:nvSpPr>
        <p:spPr>
          <a:xfrm>
            <a:off x="708698" y="3619032"/>
            <a:ext cx="3158626" cy="391321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54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s-CL" sz="2000" b="1" dirty="0">
                <a:latin typeface="Calibri" panose="020F0502020204030204" pitchFamily="34" charset="0"/>
                <a:cs typeface="Calibri" panose="020F0502020204030204" pitchFamily="34" charset="0"/>
              </a:rPr>
              <a:t>Recuadro 17 F22 14 D3</a:t>
            </a:r>
          </a:p>
        </p:txBody>
      </p:sp>
      <p:sp>
        <p:nvSpPr>
          <p:cNvPr id="11" name="CuadroTexto 10">
            <a:extLst>
              <a:ext uri="{FF2B5EF4-FFF2-40B4-BE49-F238E27FC236}">
                <a16:creationId xmlns:a16="http://schemas.microsoft.com/office/drawing/2014/main" id="{AF253E49-AB43-A114-6A9F-0A61E3FF9F16}"/>
              </a:ext>
            </a:extLst>
          </p:cNvPr>
          <p:cNvSpPr txBox="1"/>
          <p:nvPr/>
        </p:nvSpPr>
        <p:spPr>
          <a:xfrm>
            <a:off x="708698" y="6151445"/>
            <a:ext cx="640516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CL" dirty="0"/>
              <a:t>https://www.sii.cl/servicios_online/renta/2023/rentaform.html</a:t>
            </a:r>
          </a:p>
        </p:txBody>
      </p:sp>
    </p:spTree>
    <p:extLst>
      <p:ext uri="{BB962C8B-B14F-4D97-AF65-F5344CB8AC3E}">
        <p14:creationId xmlns:p14="http://schemas.microsoft.com/office/powerpoint/2010/main" val="3459046450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5">
            <a:extLst>
              <a:ext uri="{FF2B5EF4-FFF2-40B4-BE49-F238E27FC236}">
                <a16:creationId xmlns:a16="http://schemas.microsoft.com/office/drawing/2014/main" id="{49FEC99A-E1AC-4151-AA84-A4A04F0FB054}"/>
              </a:ext>
            </a:extLst>
          </p:cNvPr>
          <p:cNvSpPr txBox="1">
            <a:spLocks/>
          </p:cNvSpPr>
          <p:nvPr/>
        </p:nvSpPr>
        <p:spPr>
          <a:xfrm>
            <a:off x="641587" y="269493"/>
            <a:ext cx="6740725" cy="644907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54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s-CL" sz="3500" b="1" dirty="0">
                <a:latin typeface="Calibri" panose="020F0502020204030204" pitchFamily="34" charset="0"/>
                <a:cs typeface="Calibri" panose="020F0502020204030204" pitchFamily="34" charset="0"/>
              </a:rPr>
              <a:t>14 LETRA A N°6: IDPC VOLUNTARIO</a:t>
            </a: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6D0BD880-9CD9-1A57-D3C2-EC9679523E1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1280" t="41493" r="32769" b="25945"/>
          <a:stretch/>
        </p:blipFill>
        <p:spPr>
          <a:xfrm>
            <a:off x="1756943" y="1619491"/>
            <a:ext cx="8678114" cy="32044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7209058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Imagen 11">
            <a:extLst>
              <a:ext uri="{FF2B5EF4-FFF2-40B4-BE49-F238E27FC236}">
                <a16:creationId xmlns:a16="http://schemas.microsoft.com/office/drawing/2014/main" id="{135FEB0A-8415-7097-933A-E35A267A42C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03990" y="739994"/>
            <a:ext cx="8984020" cy="5842369"/>
          </a:xfrm>
          <a:prstGeom prst="rect">
            <a:avLst/>
          </a:prstGeom>
        </p:spPr>
      </p:pic>
      <p:sp>
        <p:nvSpPr>
          <p:cNvPr id="13" name="Título 5">
            <a:extLst>
              <a:ext uri="{FF2B5EF4-FFF2-40B4-BE49-F238E27FC236}">
                <a16:creationId xmlns:a16="http://schemas.microsoft.com/office/drawing/2014/main" id="{9AD21DAB-AD77-2AA8-AC41-268D4C7FDCBB}"/>
              </a:ext>
            </a:extLst>
          </p:cNvPr>
          <p:cNvSpPr txBox="1">
            <a:spLocks/>
          </p:cNvSpPr>
          <p:nvPr/>
        </p:nvSpPr>
        <p:spPr>
          <a:xfrm>
            <a:off x="464307" y="129967"/>
            <a:ext cx="7476044" cy="532507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54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s-CL" sz="3000" b="1" dirty="0">
                <a:latin typeface="Calibri" panose="020F0502020204030204" pitchFamily="34" charset="0"/>
                <a:cs typeface="Calibri" panose="020F0502020204030204" pitchFamily="34" charset="0"/>
              </a:rPr>
              <a:t>14 LETRA A N°6: IDPC VOLUNTARIO (R12 14 A)</a:t>
            </a:r>
          </a:p>
        </p:txBody>
      </p:sp>
    </p:spTree>
    <p:extLst>
      <p:ext uri="{BB962C8B-B14F-4D97-AF65-F5344CB8AC3E}">
        <p14:creationId xmlns:p14="http://schemas.microsoft.com/office/powerpoint/2010/main" val="4151907027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5">
            <a:extLst>
              <a:ext uri="{FF2B5EF4-FFF2-40B4-BE49-F238E27FC236}">
                <a16:creationId xmlns:a16="http://schemas.microsoft.com/office/drawing/2014/main" id="{49FEC99A-E1AC-4151-AA84-A4A04F0FB054}"/>
              </a:ext>
            </a:extLst>
          </p:cNvPr>
          <p:cNvSpPr txBox="1">
            <a:spLocks/>
          </p:cNvSpPr>
          <p:nvPr/>
        </p:nvSpPr>
        <p:spPr>
          <a:xfrm>
            <a:off x="464307" y="129967"/>
            <a:ext cx="7476044" cy="532507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54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s-CL" sz="3000" b="1" dirty="0">
                <a:latin typeface="Calibri" panose="020F0502020204030204" pitchFamily="34" charset="0"/>
                <a:cs typeface="Calibri" panose="020F0502020204030204" pitchFamily="34" charset="0"/>
              </a:rPr>
              <a:t>14 LETRA A N°6: IDPC VOLUNTARIO (R12 14 A)</a:t>
            </a:r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22140E2D-4588-2C79-9A3C-E71A840276A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3094" y="662474"/>
            <a:ext cx="9025812" cy="58603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7825718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5">
            <a:extLst>
              <a:ext uri="{FF2B5EF4-FFF2-40B4-BE49-F238E27FC236}">
                <a16:creationId xmlns:a16="http://schemas.microsoft.com/office/drawing/2014/main" id="{49FEC99A-E1AC-4151-AA84-A4A04F0FB054}"/>
              </a:ext>
            </a:extLst>
          </p:cNvPr>
          <p:cNvSpPr txBox="1">
            <a:spLocks/>
          </p:cNvSpPr>
          <p:nvPr/>
        </p:nvSpPr>
        <p:spPr>
          <a:xfrm>
            <a:off x="426983" y="135275"/>
            <a:ext cx="6740725" cy="644907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54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s-CL" sz="3500" b="1" dirty="0">
                <a:latin typeface="Calibri" panose="020F0502020204030204" pitchFamily="34" charset="0"/>
                <a:cs typeface="Calibri" panose="020F0502020204030204" pitchFamily="34" charset="0"/>
              </a:rPr>
              <a:t>14 LETRA A N°6: IDPC VOLUNTARIO</a:t>
            </a:r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583249B0-F380-D03C-E5B0-863509B7A6E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5686" y="881195"/>
            <a:ext cx="11180628" cy="55190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8559664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5">
            <a:extLst>
              <a:ext uri="{FF2B5EF4-FFF2-40B4-BE49-F238E27FC236}">
                <a16:creationId xmlns:a16="http://schemas.microsoft.com/office/drawing/2014/main" id="{49FEC99A-E1AC-4151-AA84-A4A04F0FB054}"/>
              </a:ext>
            </a:extLst>
          </p:cNvPr>
          <p:cNvSpPr txBox="1">
            <a:spLocks/>
          </p:cNvSpPr>
          <p:nvPr/>
        </p:nvSpPr>
        <p:spPr>
          <a:xfrm>
            <a:off x="641587" y="269493"/>
            <a:ext cx="10666773" cy="644907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54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s-CL" sz="3500" b="1" dirty="0">
                <a:latin typeface="Calibri" panose="020F0502020204030204" pitchFamily="34" charset="0"/>
                <a:cs typeface="Calibri" panose="020F0502020204030204" pitchFamily="34" charset="0"/>
              </a:rPr>
              <a:t>14 LETRA A N°6: IDPC VOLUNTARIO, ( 14 D°3 Pro Pyme)</a:t>
            </a: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9D099789-6695-21B0-A619-E6B7D73B99A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84928" y="1540253"/>
            <a:ext cx="9180090" cy="31827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3256880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5">
            <a:extLst>
              <a:ext uri="{FF2B5EF4-FFF2-40B4-BE49-F238E27FC236}">
                <a16:creationId xmlns:a16="http://schemas.microsoft.com/office/drawing/2014/main" id="{49FEC99A-E1AC-4151-AA84-A4A04F0FB054}"/>
              </a:ext>
            </a:extLst>
          </p:cNvPr>
          <p:cNvSpPr txBox="1">
            <a:spLocks/>
          </p:cNvSpPr>
          <p:nvPr/>
        </p:nvSpPr>
        <p:spPr>
          <a:xfrm>
            <a:off x="641588" y="269493"/>
            <a:ext cx="10238934" cy="569406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54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s-CL" sz="3000" b="1" dirty="0">
                <a:latin typeface="Calibri" panose="020F0502020204030204" pitchFamily="34" charset="0"/>
                <a:cs typeface="Calibri" panose="020F0502020204030204" pitchFamily="34" charset="0"/>
              </a:rPr>
              <a:t>14 LETRA A N°6: IDPC VOLUNTARIO, ( 14 D°3 Pro Pyme) AT-2024</a:t>
            </a:r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52E538CA-6F2C-095E-A45C-D3B8218C64E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1033" y="1006373"/>
            <a:ext cx="10389934" cy="51645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1927929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5">
            <a:extLst>
              <a:ext uri="{FF2B5EF4-FFF2-40B4-BE49-F238E27FC236}">
                <a16:creationId xmlns:a16="http://schemas.microsoft.com/office/drawing/2014/main" id="{49FEC99A-E1AC-4151-AA84-A4A04F0FB054}"/>
              </a:ext>
            </a:extLst>
          </p:cNvPr>
          <p:cNvSpPr txBox="1">
            <a:spLocks/>
          </p:cNvSpPr>
          <p:nvPr/>
        </p:nvSpPr>
        <p:spPr>
          <a:xfrm>
            <a:off x="641588" y="269493"/>
            <a:ext cx="10238934" cy="569406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54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s-CL" sz="3000" b="1" dirty="0">
                <a:latin typeface="Calibri" panose="020F0502020204030204" pitchFamily="34" charset="0"/>
                <a:cs typeface="Calibri" panose="020F0502020204030204" pitchFamily="34" charset="0"/>
              </a:rPr>
              <a:t>14 LETRA A N°6: IDPC VOLUNTARIO, ( 14 D°3 Pro Pyme) AT-2024</a:t>
            </a: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6EB86874-F416-E98F-4EEB-9AE9F0C9636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2976" y="914127"/>
            <a:ext cx="10146048" cy="55981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0167634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5">
            <a:extLst>
              <a:ext uri="{FF2B5EF4-FFF2-40B4-BE49-F238E27FC236}">
                <a16:creationId xmlns:a16="http://schemas.microsoft.com/office/drawing/2014/main" id="{49FEC99A-E1AC-4151-AA84-A4A04F0FB054}"/>
              </a:ext>
            </a:extLst>
          </p:cNvPr>
          <p:cNvSpPr txBox="1">
            <a:spLocks/>
          </p:cNvSpPr>
          <p:nvPr/>
        </p:nvSpPr>
        <p:spPr>
          <a:xfrm>
            <a:off x="641588" y="269493"/>
            <a:ext cx="10238934" cy="569406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54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s-CL" sz="3000" b="1" dirty="0">
                <a:latin typeface="Calibri" panose="020F0502020204030204" pitchFamily="34" charset="0"/>
                <a:cs typeface="Calibri" panose="020F0502020204030204" pitchFamily="34" charset="0"/>
              </a:rPr>
              <a:t>14 LETRA A N°6: IDPC VOLUNTARIO, ( 14 D°3 Pro Pyme) AT-2024</a:t>
            </a: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9D08B32C-5BCD-B935-F4DD-3F7CBD67C85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8774" y="964734"/>
            <a:ext cx="11054451" cy="54864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470053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ítulo 5">
            <a:extLst>
              <a:ext uri="{FF2B5EF4-FFF2-40B4-BE49-F238E27FC236}">
                <a16:creationId xmlns:a16="http://schemas.microsoft.com/office/drawing/2014/main" id="{2865BB53-EB6B-94C0-A3CC-C7F7D0E2E5E6}"/>
              </a:ext>
            </a:extLst>
          </p:cNvPr>
          <p:cNvSpPr txBox="1">
            <a:spLocks/>
          </p:cNvSpPr>
          <p:nvPr/>
        </p:nvSpPr>
        <p:spPr>
          <a:xfrm>
            <a:off x="555074" y="126974"/>
            <a:ext cx="7389300" cy="76024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54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s-CL" sz="4000" b="1" dirty="0">
                <a:latin typeface="Calibri" panose="020F0502020204030204" pitchFamily="34" charset="0"/>
                <a:cs typeface="Calibri" panose="020F0502020204030204" pitchFamily="34" charset="0"/>
              </a:rPr>
              <a:t>Problemas de los nuevos tiempos.</a:t>
            </a:r>
          </a:p>
        </p:txBody>
      </p:sp>
      <p:pic>
        <p:nvPicPr>
          <p:cNvPr id="5" name="Imagen 4" descr="Una captura de pantalla de un periódico&#10;&#10;Descripción generada automáticamente">
            <a:extLst>
              <a:ext uri="{FF2B5EF4-FFF2-40B4-BE49-F238E27FC236}">
                <a16:creationId xmlns:a16="http://schemas.microsoft.com/office/drawing/2014/main" id="{1AB89349-2FA3-53E2-BE6D-F5556E37AE2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04" t="6498"/>
          <a:stretch/>
        </p:blipFill>
        <p:spPr>
          <a:xfrm>
            <a:off x="6165907" y="1414250"/>
            <a:ext cx="5276676" cy="4678625"/>
          </a:xfrm>
          <a:prstGeom prst="rect">
            <a:avLst/>
          </a:prstGeom>
        </p:spPr>
      </p:pic>
      <p:pic>
        <p:nvPicPr>
          <p:cNvPr id="12" name="Imagen 11" descr="Texto&#10;&#10;Descripción generada automáticamente">
            <a:extLst>
              <a:ext uri="{FF2B5EF4-FFF2-40B4-BE49-F238E27FC236}">
                <a16:creationId xmlns:a16="http://schemas.microsoft.com/office/drawing/2014/main" id="{A4F4AD31-62AB-2228-E9E7-F843F94E804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9097" y="1071543"/>
            <a:ext cx="4333138" cy="5364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3207897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5">
            <a:extLst>
              <a:ext uri="{FF2B5EF4-FFF2-40B4-BE49-F238E27FC236}">
                <a16:creationId xmlns:a16="http://schemas.microsoft.com/office/drawing/2014/main" id="{49FEC99A-E1AC-4151-AA84-A4A04F0FB054}"/>
              </a:ext>
            </a:extLst>
          </p:cNvPr>
          <p:cNvSpPr txBox="1">
            <a:spLocks/>
          </p:cNvSpPr>
          <p:nvPr/>
        </p:nvSpPr>
        <p:spPr>
          <a:xfrm>
            <a:off x="725478" y="579886"/>
            <a:ext cx="7596401" cy="569406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54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s-CL" sz="3000" b="1" dirty="0">
                <a:latin typeface="Calibri" panose="020F0502020204030204" pitchFamily="34" charset="0"/>
                <a:cs typeface="Calibri" panose="020F0502020204030204" pitchFamily="34" charset="0"/>
              </a:rPr>
              <a:t>14 LETRA A N°6: IDPC VOLUNTARIO, DDJJ 1948 </a:t>
            </a: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C8A8AE49-490A-630B-0AF9-705BDE0B3F2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0100" y="1938337"/>
            <a:ext cx="10591800" cy="2981325"/>
          </a:xfrm>
          <a:prstGeom prst="rect">
            <a:avLst/>
          </a:prstGeom>
        </p:spPr>
      </p:pic>
      <p:sp>
        <p:nvSpPr>
          <p:cNvPr id="7" name="CuadroTexto 6">
            <a:extLst>
              <a:ext uri="{FF2B5EF4-FFF2-40B4-BE49-F238E27FC236}">
                <a16:creationId xmlns:a16="http://schemas.microsoft.com/office/drawing/2014/main" id="{50E7C3D1-DFEC-F46D-4362-58E1A283A721}"/>
              </a:ext>
            </a:extLst>
          </p:cNvPr>
          <p:cNvSpPr txBox="1"/>
          <p:nvPr/>
        </p:nvSpPr>
        <p:spPr>
          <a:xfrm>
            <a:off x="800100" y="5322625"/>
            <a:ext cx="820128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CL" dirty="0"/>
              <a:t>https://www.sii.cl/declaraciones_juradas/suplemento/2023/instruccionesDJ1948.pdf</a:t>
            </a:r>
          </a:p>
        </p:txBody>
      </p:sp>
    </p:spTree>
    <p:extLst>
      <p:ext uri="{BB962C8B-B14F-4D97-AF65-F5344CB8AC3E}">
        <p14:creationId xmlns:p14="http://schemas.microsoft.com/office/powerpoint/2010/main" val="3636624966"/>
      </p:ext>
    </p:extLst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5">
            <a:extLst>
              <a:ext uri="{FF2B5EF4-FFF2-40B4-BE49-F238E27FC236}">
                <a16:creationId xmlns:a16="http://schemas.microsoft.com/office/drawing/2014/main" id="{49FEC99A-E1AC-4151-AA84-A4A04F0FB054}"/>
              </a:ext>
            </a:extLst>
          </p:cNvPr>
          <p:cNvSpPr txBox="1">
            <a:spLocks/>
          </p:cNvSpPr>
          <p:nvPr/>
        </p:nvSpPr>
        <p:spPr>
          <a:xfrm>
            <a:off x="834535" y="159391"/>
            <a:ext cx="7596401" cy="569406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54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s-CL" sz="3000" b="1" dirty="0">
                <a:latin typeface="Calibri" panose="020F0502020204030204" pitchFamily="34" charset="0"/>
                <a:cs typeface="Calibri" panose="020F0502020204030204" pitchFamily="34" charset="0"/>
              </a:rPr>
              <a:t>14 LETRA A N°6: IDPC VOLUNTARIO, DDJJ 1948 </a:t>
            </a: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E958FA18-B12A-F662-BBDA-54B6BAE44B4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4588" y="839643"/>
            <a:ext cx="9853654" cy="57652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6894667"/>
      </p:ext>
    </p:extLst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5">
            <a:extLst>
              <a:ext uri="{FF2B5EF4-FFF2-40B4-BE49-F238E27FC236}">
                <a16:creationId xmlns:a16="http://schemas.microsoft.com/office/drawing/2014/main" id="{49FEC99A-E1AC-4151-AA84-A4A04F0FB054}"/>
              </a:ext>
            </a:extLst>
          </p:cNvPr>
          <p:cNvSpPr txBox="1">
            <a:spLocks/>
          </p:cNvSpPr>
          <p:nvPr/>
        </p:nvSpPr>
        <p:spPr>
          <a:xfrm>
            <a:off x="641587" y="269493"/>
            <a:ext cx="4303275" cy="644907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54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s-CL" sz="3500" b="1" dirty="0">
                <a:latin typeface="Calibri" panose="020F0502020204030204" pitchFamily="34" charset="0"/>
                <a:cs typeface="Calibri" panose="020F0502020204030204" pitchFamily="34" charset="0"/>
              </a:rPr>
              <a:t>Orden de imputación.</a:t>
            </a: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75AFAAF5-CE9B-8DE4-F2C3-65865076D87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88237" y="1042160"/>
            <a:ext cx="8815525" cy="54531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2995474"/>
      </p:ext>
    </p:extLst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5">
            <a:extLst>
              <a:ext uri="{FF2B5EF4-FFF2-40B4-BE49-F238E27FC236}">
                <a16:creationId xmlns:a16="http://schemas.microsoft.com/office/drawing/2014/main" id="{49FEC99A-E1AC-4151-AA84-A4A04F0FB054}"/>
              </a:ext>
            </a:extLst>
          </p:cNvPr>
          <p:cNvSpPr txBox="1">
            <a:spLocks/>
          </p:cNvSpPr>
          <p:nvPr/>
        </p:nvSpPr>
        <p:spPr>
          <a:xfrm>
            <a:off x="675143" y="395328"/>
            <a:ext cx="9534259" cy="644907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54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s-CL" sz="3500" b="1" dirty="0">
                <a:latin typeface="Calibri" panose="020F0502020204030204" pitchFamily="34" charset="0"/>
                <a:cs typeface="Calibri" panose="020F0502020204030204" pitchFamily="34" charset="0"/>
              </a:rPr>
              <a:t>Crédito I.P.E (Impuesto soportado en el extranjero. </a:t>
            </a: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7A424934-6696-7A8A-E490-39545558684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5143" y="1853836"/>
            <a:ext cx="10058400" cy="2428875"/>
          </a:xfrm>
          <a:prstGeom prst="rect">
            <a:avLst/>
          </a:prstGeom>
        </p:spPr>
      </p:pic>
      <p:sp>
        <p:nvSpPr>
          <p:cNvPr id="6" name="CuadroTexto 5">
            <a:extLst>
              <a:ext uri="{FF2B5EF4-FFF2-40B4-BE49-F238E27FC236}">
                <a16:creationId xmlns:a16="http://schemas.microsoft.com/office/drawing/2014/main" id="{42243C06-9D7B-F03D-8D3F-665F3101DEB5}"/>
              </a:ext>
            </a:extLst>
          </p:cNvPr>
          <p:cNvSpPr txBox="1"/>
          <p:nvPr/>
        </p:nvSpPr>
        <p:spPr>
          <a:xfrm>
            <a:off x="675143" y="4894891"/>
            <a:ext cx="609460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CL" dirty="0"/>
              <a:t>https://www.sii.cl/servicios_online/renta/2023/rentaform.html</a:t>
            </a:r>
          </a:p>
        </p:txBody>
      </p:sp>
    </p:spTree>
    <p:extLst>
      <p:ext uri="{BB962C8B-B14F-4D97-AF65-F5344CB8AC3E}">
        <p14:creationId xmlns:p14="http://schemas.microsoft.com/office/powerpoint/2010/main" val="1693951528"/>
      </p:ext>
    </p:extLst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5">
            <a:extLst>
              <a:ext uri="{FF2B5EF4-FFF2-40B4-BE49-F238E27FC236}">
                <a16:creationId xmlns:a16="http://schemas.microsoft.com/office/drawing/2014/main" id="{49FEC99A-E1AC-4151-AA84-A4A04F0FB054}"/>
              </a:ext>
            </a:extLst>
          </p:cNvPr>
          <p:cNvSpPr txBox="1">
            <a:spLocks/>
          </p:cNvSpPr>
          <p:nvPr/>
        </p:nvSpPr>
        <p:spPr>
          <a:xfrm>
            <a:off x="675143" y="386939"/>
            <a:ext cx="9534259" cy="644907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54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s-CL" sz="3500" b="1" dirty="0">
                <a:latin typeface="Calibri" panose="020F0502020204030204" pitchFamily="34" charset="0"/>
                <a:cs typeface="Calibri" panose="020F0502020204030204" pitchFamily="34" charset="0"/>
              </a:rPr>
              <a:t>Crédito I.P.E (Impuesto soportado en el extranjero. </a:t>
            </a:r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BB05D814-637E-2918-3C34-B04DA340EA7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5850" y="1536889"/>
            <a:ext cx="10020300" cy="2257425"/>
          </a:xfrm>
          <a:prstGeom prst="rect">
            <a:avLst/>
          </a:prstGeom>
        </p:spPr>
      </p:pic>
      <p:pic>
        <p:nvPicPr>
          <p:cNvPr id="11" name="Imagen 10">
            <a:extLst>
              <a:ext uri="{FF2B5EF4-FFF2-40B4-BE49-F238E27FC236}">
                <a16:creationId xmlns:a16="http://schemas.microsoft.com/office/drawing/2014/main" id="{AFB9193E-CF67-99A9-2373-A72E587D4B7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5850" y="3794314"/>
            <a:ext cx="7772400" cy="942975"/>
          </a:xfrm>
          <a:prstGeom prst="rect">
            <a:avLst/>
          </a:prstGeom>
        </p:spPr>
      </p:pic>
      <p:sp>
        <p:nvSpPr>
          <p:cNvPr id="13" name="CuadroTexto 12">
            <a:extLst>
              <a:ext uri="{FF2B5EF4-FFF2-40B4-BE49-F238E27FC236}">
                <a16:creationId xmlns:a16="http://schemas.microsoft.com/office/drawing/2014/main" id="{D2B3D7C2-38B8-0FD4-C637-3D635C630CA4}"/>
              </a:ext>
            </a:extLst>
          </p:cNvPr>
          <p:cNvSpPr txBox="1"/>
          <p:nvPr/>
        </p:nvSpPr>
        <p:spPr>
          <a:xfrm>
            <a:off x="1085850" y="5321111"/>
            <a:ext cx="681658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CL" dirty="0"/>
              <a:t>https://www.sii.cl/normativa_legislacion/circulares/2021/circu31.pdf</a:t>
            </a:r>
          </a:p>
        </p:txBody>
      </p:sp>
    </p:spTree>
    <p:extLst>
      <p:ext uri="{BB962C8B-B14F-4D97-AF65-F5344CB8AC3E}">
        <p14:creationId xmlns:p14="http://schemas.microsoft.com/office/powerpoint/2010/main" val="3539375313"/>
      </p:ext>
    </p:extLst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5">
            <a:extLst>
              <a:ext uri="{FF2B5EF4-FFF2-40B4-BE49-F238E27FC236}">
                <a16:creationId xmlns:a16="http://schemas.microsoft.com/office/drawing/2014/main" id="{49FEC99A-E1AC-4151-AA84-A4A04F0FB054}"/>
              </a:ext>
            </a:extLst>
          </p:cNvPr>
          <p:cNvSpPr txBox="1">
            <a:spLocks/>
          </p:cNvSpPr>
          <p:nvPr/>
        </p:nvSpPr>
        <p:spPr>
          <a:xfrm>
            <a:off x="314415" y="173377"/>
            <a:ext cx="2982457" cy="127791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54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s-CL" sz="2500" b="1" dirty="0">
                <a:latin typeface="Calibri" panose="020F0502020204030204" pitchFamily="34" charset="0"/>
                <a:cs typeface="Calibri" panose="020F0502020204030204" pitchFamily="34" charset="0"/>
              </a:rPr>
              <a:t>Crédito I.P.E (Impuesto soportado en el extranjero. </a:t>
            </a:r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C29D3E26-946B-878B-9930-D250ADEF1B0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03640" y="173377"/>
            <a:ext cx="6437982" cy="6511245"/>
          </a:xfrm>
          <a:prstGeom prst="rect">
            <a:avLst/>
          </a:prstGeom>
        </p:spPr>
      </p:pic>
      <p:pic>
        <p:nvPicPr>
          <p:cNvPr id="9" name="Imagen 8" descr="Una caricatura de una persona&#10;&#10;Descripción generada automáticamente con confianza baja">
            <a:extLst>
              <a:ext uri="{FF2B5EF4-FFF2-40B4-BE49-F238E27FC236}">
                <a16:creationId xmlns:a16="http://schemas.microsoft.com/office/drawing/2014/main" id="{BA2CF9EE-16D5-8F00-3FC8-E3F7AF6F7E9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9084" y="2376526"/>
            <a:ext cx="2618063" cy="26180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2078846"/>
      </p:ext>
    </p:extLst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5">
            <a:extLst>
              <a:ext uri="{FF2B5EF4-FFF2-40B4-BE49-F238E27FC236}">
                <a16:creationId xmlns:a16="http://schemas.microsoft.com/office/drawing/2014/main" id="{49FEC99A-E1AC-4151-AA84-A4A04F0FB054}"/>
              </a:ext>
            </a:extLst>
          </p:cNvPr>
          <p:cNvSpPr txBox="1">
            <a:spLocks/>
          </p:cNvSpPr>
          <p:nvPr/>
        </p:nvSpPr>
        <p:spPr>
          <a:xfrm>
            <a:off x="411061" y="98092"/>
            <a:ext cx="8548381" cy="483331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54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s-CL" sz="3000" b="1" dirty="0">
                <a:latin typeface="Calibri" panose="020F0502020204030204" pitchFamily="34" charset="0"/>
                <a:cs typeface="Calibri" panose="020F0502020204030204" pitchFamily="34" charset="0"/>
              </a:rPr>
              <a:t>Crédito I.P.E (Impuesto soportado en el extranjero. </a:t>
            </a:r>
          </a:p>
        </p:txBody>
      </p:sp>
      <p:sp>
        <p:nvSpPr>
          <p:cNvPr id="13" name="CuadroTexto 12">
            <a:extLst>
              <a:ext uri="{FF2B5EF4-FFF2-40B4-BE49-F238E27FC236}">
                <a16:creationId xmlns:a16="http://schemas.microsoft.com/office/drawing/2014/main" id="{D2B3D7C2-38B8-0FD4-C637-3D635C630CA4}"/>
              </a:ext>
            </a:extLst>
          </p:cNvPr>
          <p:cNvSpPr txBox="1"/>
          <p:nvPr/>
        </p:nvSpPr>
        <p:spPr>
          <a:xfrm>
            <a:off x="968405" y="6151621"/>
            <a:ext cx="681658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CL" dirty="0"/>
              <a:t>https://www.sii.cl/normativa_legislacion/circulares/2021/circu31.pdf</a:t>
            </a: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FC28420C-D321-DD52-9E15-30C520B7DC8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796"/>
          <a:stretch/>
        </p:blipFill>
        <p:spPr>
          <a:xfrm>
            <a:off x="412098" y="662729"/>
            <a:ext cx="11367804" cy="5276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5057732"/>
      </p:ext>
    </p:extLst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5">
            <a:extLst>
              <a:ext uri="{FF2B5EF4-FFF2-40B4-BE49-F238E27FC236}">
                <a16:creationId xmlns:a16="http://schemas.microsoft.com/office/drawing/2014/main" id="{49FEC99A-E1AC-4151-AA84-A4A04F0FB054}"/>
              </a:ext>
            </a:extLst>
          </p:cNvPr>
          <p:cNvSpPr txBox="1">
            <a:spLocks/>
          </p:cNvSpPr>
          <p:nvPr/>
        </p:nvSpPr>
        <p:spPr>
          <a:xfrm>
            <a:off x="570452" y="366539"/>
            <a:ext cx="6711192" cy="74080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54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s-CL" sz="3500" b="1" dirty="0">
                <a:latin typeface="Calibri" panose="020F0502020204030204" pitchFamily="34" charset="0"/>
                <a:cs typeface="Calibri" panose="020F0502020204030204" pitchFamily="34" charset="0"/>
              </a:rPr>
              <a:t>REGIMENES TRIBUTARIOS AT-2023</a:t>
            </a:r>
          </a:p>
        </p:txBody>
      </p:sp>
      <p:sp>
        <p:nvSpPr>
          <p:cNvPr id="8" name="Rectángulo 7">
            <a:extLst>
              <a:ext uri="{FF2B5EF4-FFF2-40B4-BE49-F238E27FC236}">
                <a16:creationId xmlns:a16="http://schemas.microsoft.com/office/drawing/2014/main" id="{85E517C1-1EFD-4CFC-8617-263C1943EF87}"/>
              </a:ext>
            </a:extLst>
          </p:cNvPr>
          <p:cNvSpPr/>
          <p:nvPr/>
        </p:nvSpPr>
        <p:spPr>
          <a:xfrm>
            <a:off x="743825" y="1795244"/>
            <a:ext cx="2888608" cy="3825380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b="1" dirty="0">
                <a:ln w="0">
                  <a:noFill/>
                </a:ln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REGIMEN GENERAL 14 A </a:t>
            </a:r>
          </a:p>
          <a:p>
            <a:pPr algn="ctr"/>
            <a:endParaRPr lang="es-CL" dirty="0">
              <a:ln w="0">
                <a:noFill/>
              </a:ln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algn="ctr"/>
            <a:r>
              <a:rPr lang="es-CL" b="1" dirty="0">
                <a:ln w="0">
                  <a:noFill/>
                </a:ln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CONTABILIDAD COMPLETA </a:t>
            </a:r>
          </a:p>
          <a:p>
            <a:pPr algn="ctr"/>
            <a:endParaRPr lang="es-CL" b="1" dirty="0">
              <a:ln w="0">
                <a:noFill/>
              </a:ln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algn="ctr"/>
            <a:r>
              <a:rPr lang="es-CL" b="1" dirty="0">
                <a:ln w="0">
                  <a:noFill/>
                </a:ln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TASA 27% </a:t>
            </a:r>
          </a:p>
          <a:p>
            <a:pPr algn="ctr"/>
            <a:endParaRPr lang="es-CL" b="1" dirty="0">
              <a:ln w="0">
                <a:noFill/>
              </a:ln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algn="ctr"/>
            <a:r>
              <a:rPr lang="es-CL" b="1" dirty="0">
                <a:ln w="0">
                  <a:noFill/>
                </a:ln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CREDITO: SEMI-INTEGRADO</a:t>
            </a:r>
          </a:p>
        </p:txBody>
      </p:sp>
      <p:sp>
        <p:nvSpPr>
          <p:cNvPr id="9" name="Rectángulo 8">
            <a:extLst>
              <a:ext uri="{FF2B5EF4-FFF2-40B4-BE49-F238E27FC236}">
                <a16:creationId xmlns:a16="http://schemas.microsoft.com/office/drawing/2014/main" id="{550DA73D-8580-59BE-9670-D88DD8A18641}"/>
              </a:ext>
            </a:extLst>
          </p:cNvPr>
          <p:cNvSpPr/>
          <p:nvPr/>
        </p:nvSpPr>
        <p:spPr>
          <a:xfrm>
            <a:off x="4194497" y="1795244"/>
            <a:ext cx="2952923" cy="3825380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b="1" dirty="0">
                <a:ln w="0">
                  <a:noFill/>
                </a:ln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REGIMEN PRO-PYME 14 D3 </a:t>
            </a:r>
          </a:p>
          <a:p>
            <a:pPr algn="ctr"/>
            <a:endParaRPr lang="es-CL" dirty="0">
              <a:ln w="0">
                <a:noFill/>
              </a:ln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algn="ctr"/>
            <a:r>
              <a:rPr lang="es-CL" b="1" dirty="0">
                <a:ln w="0">
                  <a:noFill/>
                </a:ln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CONTABILIDAD COMPLETA O SUMPLIFICADA  </a:t>
            </a:r>
          </a:p>
          <a:p>
            <a:pPr algn="ctr"/>
            <a:endParaRPr lang="es-CL" b="1" dirty="0">
              <a:ln w="0">
                <a:noFill/>
              </a:ln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algn="ctr"/>
            <a:r>
              <a:rPr lang="es-CL" b="1" dirty="0">
                <a:ln w="0">
                  <a:noFill/>
                </a:ln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TASA 25% </a:t>
            </a:r>
          </a:p>
          <a:p>
            <a:pPr algn="ctr"/>
            <a:endParaRPr lang="es-CL" b="1" dirty="0">
              <a:ln w="0">
                <a:noFill/>
              </a:ln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algn="ctr"/>
            <a:r>
              <a:rPr lang="es-CL" b="1" dirty="0">
                <a:ln w="0">
                  <a:noFill/>
                </a:ln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CREDITO: TOTAL 100%</a:t>
            </a:r>
          </a:p>
        </p:txBody>
      </p:sp>
      <p:sp>
        <p:nvSpPr>
          <p:cNvPr id="10" name="Rectángulo 9">
            <a:extLst>
              <a:ext uri="{FF2B5EF4-FFF2-40B4-BE49-F238E27FC236}">
                <a16:creationId xmlns:a16="http://schemas.microsoft.com/office/drawing/2014/main" id="{44A9519B-8D64-081D-4ECE-51717DD82DE2}"/>
              </a:ext>
            </a:extLst>
          </p:cNvPr>
          <p:cNvSpPr/>
          <p:nvPr/>
        </p:nvSpPr>
        <p:spPr>
          <a:xfrm>
            <a:off x="7804557" y="1795244"/>
            <a:ext cx="2952923" cy="382538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b="1" dirty="0">
                <a:ln w="0">
                  <a:noFill/>
                </a:ln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REGIMEN PRO-PYME 14 D8 TRANSPARENTE </a:t>
            </a:r>
          </a:p>
          <a:p>
            <a:pPr algn="ctr"/>
            <a:endParaRPr lang="es-CL" dirty="0">
              <a:ln w="0">
                <a:noFill/>
              </a:ln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algn="ctr"/>
            <a:r>
              <a:rPr lang="es-CL" b="1" dirty="0">
                <a:ln w="0">
                  <a:noFill/>
                </a:ln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CONTABILIDAD COMPLETA O SUMPLIFICADA  </a:t>
            </a:r>
          </a:p>
          <a:p>
            <a:pPr algn="ctr"/>
            <a:endParaRPr lang="es-CL" b="1" dirty="0">
              <a:ln w="0">
                <a:noFill/>
              </a:ln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algn="ctr"/>
            <a:r>
              <a:rPr lang="es-CL" b="1" dirty="0">
                <a:ln w="0">
                  <a:noFill/>
                </a:ln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TASA 0% </a:t>
            </a:r>
          </a:p>
          <a:p>
            <a:pPr algn="ctr"/>
            <a:endParaRPr lang="es-CL" b="1" dirty="0">
              <a:ln w="0">
                <a:noFill/>
              </a:ln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algn="ctr"/>
            <a:r>
              <a:rPr lang="es-CL" b="1" dirty="0">
                <a:ln w="0">
                  <a:noFill/>
                </a:ln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CREDITO: SIN CREDITO</a:t>
            </a:r>
          </a:p>
        </p:txBody>
      </p:sp>
    </p:spTree>
    <p:extLst>
      <p:ext uri="{BB962C8B-B14F-4D97-AF65-F5344CB8AC3E}">
        <p14:creationId xmlns:p14="http://schemas.microsoft.com/office/powerpoint/2010/main" val="4288717694"/>
      </p:ext>
    </p:extLst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5">
            <a:extLst>
              <a:ext uri="{FF2B5EF4-FFF2-40B4-BE49-F238E27FC236}">
                <a16:creationId xmlns:a16="http://schemas.microsoft.com/office/drawing/2014/main" id="{49FEC99A-E1AC-4151-AA84-A4A04F0FB054}"/>
              </a:ext>
            </a:extLst>
          </p:cNvPr>
          <p:cNvSpPr txBox="1">
            <a:spLocks/>
          </p:cNvSpPr>
          <p:nvPr/>
        </p:nvSpPr>
        <p:spPr>
          <a:xfrm>
            <a:off x="503338" y="145562"/>
            <a:ext cx="7532178" cy="580584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54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s-CL" sz="3000" b="1" dirty="0">
                <a:latin typeface="Calibri" panose="020F0502020204030204" pitchFamily="34" charset="0"/>
                <a:cs typeface="Calibri" panose="020F0502020204030204" pitchFamily="34" charset="0"/>
              </a:rPr>
              <a:t>CARACTERISTICAS REGIMEN PRO-PYME 14 D 3 </a:t>
            </a: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E79A197E-8A8C-E1E9-1C59-9AA007E27F9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3338" y="1076384"/>
            <a:ext cx="3446369" cy="3054555"/>
          </a:xfrm>
          <a:prstGeom prst="rect">
            <a:avLst/>
          </a:prstGeom>
        </p:spPr>
      </p:pic>
      <p:pic>
        <p:nvPicPr>
          <p:cNvPr id="13" name="Imagen 12">
            <a:extLst>
              <a:ext uri="{FF2B5EF4-FFF2-40B4-BE49-F238E27FC236}">
                <a16:creationId xmlns:a16="http://schemas.microsoft.com/office/drawing/2014/main" id="{70932ED5-7AC2-E975-10F6-7BB3494D291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3338" y="5620767"/>
            <a:ext cx="6093370" cy="1023314"/>
          </a:xfrm>
          <a:prstGeom prst="rect">
            <a:avLst/>
          </a:prstGeom>
        </p:spPr>
      </p:pic>
      <p:pic>
        <p:nvPicPr>
          <p:cNvPr id="15" name="Imagen 14">
            <a:extLst>
              <a:ext uri="{FF2B5EF4-FFF2-40B4-BE49-F238E27FC236}">
                <a16:creationId xmlns:a16="http://schemas.microsoft.com/office/drawing/2014/main" id="{A1B34D6D-DC39-6E2F-4695-F518F36B8CD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62599" y="3197346"/>
            <a:ext cx="3866801" cy="929409"/>
          </a:xfrm>
          <a:prstGeom prst="rect">
            <a:avLst/>
          </a:prstGeom>
        </p:spPr>
      </p:pic>
      <p:pic>
        <p:nvPicPr>
          <p:cNvPr id="17" name="Imagen 16">
            <a:extLst>
              <a:ext uri="{FF2B5EF4-FFF2-40B4-BE49-F238E27FC236}">
                <a16:creationId xmlns:a16="http://schemas.microsoft.com/office/drawing/2014/main" id="{163342DE-A895-1F92-DB66-02254809908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169033" y="2885031"/>
            <a:ext cx="1746125" cy="312315"/>
          </a:xfrm>
          <a:prstGeom prst="rect">
            <a:avLst/>
          </a:prstGeom>
        </p:spPr>
      </p:pic>
      <p:pic>
        <p:nvPicPr>
          <p:cNvPr id="19" name="Imagen 18">
            <a:extLst>
              <a:ext uri="{FF2B5EF4-FFF2-40B4-BE49-F238E27FC236}">
                <a16:creationId xmlns:a16="http://schemas.microsoft.com/office/drawing/2014/main" id="{C109FC30-050A-6B0D-38EA-52AAB301F78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03338" y="4242612"/>
            <a:ext cx="4401293" cy="1193454"/>
          </a:xfrm>
          <a:prstGeom prst="rect">
            <a:avLst/>
          </a:prstGeom>
        </p:spPr>
      </p:pic>
      <p:sp>
        <p:nvSpPr>
          <p:cNvPr id="21" name="CuadroTexto 20">
            <a:extLst>
              <a:ext uri="{FF2B5EF4-FFF2-40B4-BE49-F238E27FC236}">
                <a16:creationId xmlns:a16="http://schemas.microsoft.com/office/drawing/2014/main" id="{499E93BA-4713-9152-1423-100999F0D9FA}"/>
              </a:ext>
            </a:extLst>
          </p:cNvPr>
          <p:cNvSpPr txBox="1"/>
          <p:nvPr/>
        </p:nvSpPr>
        <p:spPr>
          <a:xfrm>
            <a:off x="8671809" y="708942"/>
            <a:ext cx="3290891" cy="56323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CL" b="1" dirty="0"/>
              <a:t>Pro Pyme General:</a:t>
            </a:r>
            <a:r>
              <a:rPr lang="es-CL" dirty="0"/>
              <a:t> </a:t>
            </a:r>
          </a:p>
          <a:p>
            <a:pPr algn="just"/>
            <a:r>
              <a:rPr lang="es-CL" dirty="0"/>
              <a:t>Régimen Tributario enfocado en micro, pequeños y medianos contribuyentes (Pyme), que determina su resultado tributario, como norma general, en base a </a:t>
            </a:r>
            <a:r>
              <a:rPr lang="es-CL" dirty="0">
                <a:highlight>
                  <a:srgbClr val="FF0000"/>
                </a:highlight>
              </a:rPr>
              <a:t>ingresos percibidos y gastos pagados. </a:t>
            </a:r>
            <a:r>
              <a:rPr lang="es-CL" dirty="0"/>
              <a:t>Están afectos al Impuesto de Primera Categoría (IDPC) con tasa del 25% y sus propietarios tributarán en base a retiros, efectivas, con imputación total del crédito por Impuesto de Primera Categoría en los impuestos finales que les afecten, salvo para aquellos propietarios que sean contribuyentes del IDPC y no estén acogidos al régimen Pro Pyme.” </a:t>
            </a: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3181A667-CFCF-FF28-778E-E8070037A152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102455" y="1090574"/>
            <a:ext cx="4248150" cy="1638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8084569"/>
      </p:ext>
    </p:extLst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5">
            <a:extLst>
              <a:ext uri="{FF2B5EF4-FFF2-40B4-BE49-F238E27FC236}">
                <a16:creationId xmlns:a16="http://schemas.microsoft.com/office/drawing/2014/main" id="{49FEC99A-E1AC-4151-AA84-A4A04F0FB054}"/>
              </a:ext>
            </a:extLst>
          </p:cNvPr>
          <p:cNvSpPr txBox="1">
            <a:spLocks/>
          </p:cNvSpPr>
          <p:nvPr/>
        </p:nvSpPr>
        <p:spPr>
          <a:xfrm>
            <a:off x="503338" y="145562"/>
            <a:ext cx="7532178" cy="580584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54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s-CL" sz="3000" b="1" dirty="0">
                <a:latin typeface="Calibri" panose="020F0502020204030204" pitchFamily="34" charset="0"/>
                <a:cs typeface="Calibri" panose="020F0502020204030204" pitchFamily="34" charset="0"/>
              </a:rPr>
              <a:t>CARACTERISTICAS REGIMEN PRO-PYME 14 D 8 </a:t>
            </a: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E79A197E-8A8C-E1E9-1C59-9AA007E27F9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3338" y="1076384"/>
            <a:ext cx="3446369" cy="3054555"/>
          </a:xfrm>
          <a:prstGeom prst="rect">
            <a:avLst/>
          </a:prstGeom>
        </p:spPr>
      </p:pic>
      <p:pic>
        <p:nvPicPr>
          <p:cNvPr id="19" name="Imagen 18">
            <a:extLst>
              <a:ext uri="{FF2B5EF4-FFF2-40B4-BE49-F238E27FC236}">
                <a16:creationId xmlns:a16="http://schemas.microsoft.com/office/drawing/2014/main" id="{C109FC30-050A-6B0D-38EA-52AAB301F78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3338" y="4242612"/>
            <a:ext cx="4401293" cy="1193454"/>
          </a:xfrm>
          <a:prstGeom prst="rect">
            <a:avLst/>
          </a:prstGeom>
        </p:spPr>
      </p:pic>
      <p:sp>
        <p:nvSpPr>
          <p:cNvPr id="21" name="CuadroTexto 20">
            <a:extLst>
              <a:ext uri="{FF2B5EF4-FFF2-40B4-BE49-F238E27FC236}">
                <a16:creationId xmlns:a16="http://schemas.microsoft.com/office/drawing/2014/main" id="{499E93BA-4713-9152-1423-100999F0D9FA}"/>
              </a:ext>
            </a:extLst>
          </p:cNvPr>
          <p:cNvSpPr txBox="1"/>
          <p:nvPr/>
        </p:nvSpPr>
        <p:spPr>
          <a:xfrm>
            <a:off x="8671809" y="708942"/>
            <a:ext cx="3290891" cy="56323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CL" b="1" dirty="0"/>
              <a:t>Pro Pyme Transparente:</a:t>
            </a:r>
            <a:r>
              <a:rPr lang="es-CL" dirty="0"/>
              <a:t> </a:t>
            </a:r>
          </a:p>
          <a:p>
            <a:r>
              <a:rPr lang="es-CL" dirty="0"/>
              <a:t>Régimen Tributario enfocado en micro, pequeñas y medianas empresas (Pymes), cuyos propietarios son contribuyentes de impuestos finales (personas naturales con o sin domicilio ni residencia en Chile o bien, personas jurídicas sin domicilio ni residencia en Chile), determina su resultado tributario, como norma general, en base a </a:t>
            </a:r>
            <a:r>
              <a:rPr lang="es-CL" dirty="0">
                <a:highlight>
                  <a:srgbClr val="FF0000"/>
                </a:highlight>
              </a:rPr>
              <a:t>ingresos percibidos y gastos pagados, estando liberada de llevar contabilidad completa con la posibilidad de optar por llevar contabilidad completa. </a:t>
            </a:r>
            <a:r>
              <a:rPr lang="es-CL" dirty="0"/>
              <a:t>En este caso la empresa Pyme quedará liberada del Impuesto de Primera Categoría</a:t>
            </a: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593998CB-9D86-C406-1BAF-6B564AD4729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3338" y="5646218"/>
            <a:ext cx="4836876" cy="695035"/>
          </a:xfrm>
          <a:prstGeom prst="rect">
            <a:avLst/>
          </a:prstGeom>
        </p:spPr>
      </p:pic>
      <p:pic>
        <p:nvPicPr>
          <p:cNvPr id="8" name="Imagen 7">
            <a:extLst>
              <a:ext uri="{FF2B5EF4-FFF2-40B4-BE49-F238E27FC236}">
                <a16:creationId xmlns:a16="http://schemas.microsoft.com/office/drawing/2014/main" id="{03977E11-1A03-48C1-951B-A20B705DD66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174143" y="1076384"/>
            <a:ext cx="4200525" cy="1295400"/>
          </a:xfrm>
          <a:prstGeom prst="rect">
            <a:avLst/>
          </a:prstGeom>
        </p:spPr>
      </p:pic>
      <p:pic>
        <p:nvPicPr>
          <p:cNvPr id="10" name="Imagen 9">
            <a:extLst>
              <a:ext uri="{FF2B5EF4-FFF2-40B4-BE49-F238E27FC236}">
                <a16:creationId xmlns:a16="http://schemas.microsoft.com/office/drawing/2014/main" id="{5385094C-AEB4-4CC6-F706-EBD9C306D49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174142" y="2834210"/>
            <a:ext cx="4200525" cy="6280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022848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>
            <a:extLst>
              <a:ext uri="{FF2B5EF4-FFF2-40B4-BE49-F238E27FC236}">
                <a16:creationId xmlns:a16="http://schemas.microsoft.com/office/drawing/2014/main" id="{D900D6FB-E1E4-F8F2-EF33-F3EBA0BB23A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93972" y="2481742"/>
            <a:ext cx="8432600" cy="2854333"/>
          </a:xfrm>
          <a:prstGeom prst="rect">
            <a:avLst/>
          </a:prstGeom>
        </p:spPr>
      </p:pic>
      <p:sp>
        <p:nvSpPr>
          <p:cNvPr id="8" name="Título 5">
            <a:extLst>
              <a:ext uri="{FF2B5EF4-FFF2-40B4-BE49-F238E27FC236}">
                <a16:creationId xmlns:a16="http://schemas.microsoft.com/office/drawing/2014/main" id="{2865BB53-EB6B-94C0-A3CC-C7F7D0E2E5E6}"/>
              </a:ext>
            </a:extLst>
          </p:cNvPr>
          <p:cNvSpPr txBox="1">
            <a:spLocks/>
          </p:cNvSpPr>
          <p:nvPr/>
        </p:nvSpPr>
        <p:spPr>
          <a:xfrm>
            <a:off x="1393972" y="690016"/>
            <a:ext cx="5292053" cy="76024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54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s-CL" sz="4500" b="1" dirty="0">
                <a:latin typeface="Calibri" panose="020F0502020204030204" pitchFamily="34" charset="0"/>
                <a:cs typeface="Calibri" panose="020F0502020204030204" pitchFamily="34" charset="0"/>
              </a:rPr>
              <a:t>IVA A LOS SERVICIOS</a:t>
            </a:r>
          </a:p>
        </p:txBody>
      </p:sp>
      <p:sp>
        <p:nvSpPr>
          <p:cNvPr id="9" name="Título 5">
            <a:extLst>
              <a:ext uri="{FF2B5EF4-FFF2-40B4-BE49-F238E27FC236}">
                <a16:creationId xmlns:a16="http://schemas.microsoft.com/office/drawing/2014/main" id="{459E5B7D-155F-0C16-EF55-0923ACE96918}"/>
              </a:ext>
            </a:extLst>
          </p:cNvPr>
          <p:cNvSpPr txBox="1">
            <a:spLocks/>
          </p:cNvSpPr>
          <p:nvPr/>
        </p:nvSpPr>
        <p:spPr>
          <a:xfrm>
            <a:off x="1393973" y="1521925"/>
            <a:ext cx="1634454" cy="399154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54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s-CL" sz="2000" b="1" dirty="0">
                <a:latin typeface="Calibri" panose="020F0502020204030204" pitchFamily="34" charset="0"/>
                <a:cs typeface="Calibri" panose="020F0502020204030204" pitchFamily="34" charset="0"/>
              </a:rPr>
              <a:t>LEY 21.420</a:t>
            </a:r>
          </a:p>
        </p:txBody>
      </p:sp>
      <p:sp>
        <p:nvSpPr>
          <p:cNvPr id="11" name="CuadroTexto 10">
            <a:extLst>
              <a:ext uri="{FF2B5EF4-FFF2-40B4-BE49-F238E27FC236}">
                <a16:creationId xmlns:a16="http://schemas.microsoft.com/office/drawing/2014/main" id="{CD999D35-E183-58C4-AA4E-519EDBECEFF2}"/>
              </a:ext>
            </a:extLst>
          </p:cNvPr>
          <p:cNvSpPr txBox="1"/>
          <p:nvPr/>
        </p:nvSpPr>
        <p:spPr>
          <a:xfrm>
            <a:off x="1587617" y="5798652"/>
            <a:ext cx="649937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CL" dirty="0"/>
              <a:t>https://www.bcn.cl/leychile/navegar?idNorma=1172303</a:t>
            </a:r>
          </a:p>
        </p:txBody>
      </p:sp>
    </p:spTree>
    <p:extLst>
      <p:ext uri="{BB962C8B-B14F-4D97-AF65-F5344CB8AC3E}">
        <p14:creationId xmlns:p14="http://schemas.microsoft.com/office/powerpoint/2010/main" val="2402398680"/>
      </p:ext>
    </p:extLst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5">
            <a:extLst>
              <a:ext uri="{FF2B5EF4-FFF2-40B4-BE49-F238E27FC236}">
                <a16:creationId xmlns:a16="http://schemas.microsoft.com/office/drawing/2014/main" id="{49FEC99A-E1AC-4151-AA84-A4A04F0FB054}"/>
              </a:ext>
            </a:extLst>
          </p:cNvPr>
          <p:cNvSpPr txBox="1">
            <a:spLocks/>
          </p:cNvSpPr>
          <p:nvPr/>
        </p:nvSpPr>
        <p:spPr>
          <a:xfrm>
            <a:off x="503338" y="145562"/>
            <a:ext cx="6811862" cy="580584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54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s-CL" sz="3000" b="1" dirty="0">
                <a:latin typeface="Calibri" panose="020F0502020204030204" pitchFamily="34" charset="0"/>
                <a:cs typeface="Calibri" panose="020F0502020204030204" pitchFamily="34" charset="0"/>
              </a:rPr>
              <a:t>¿Cómo decidir, que régimen debo tomar?</a:t>
            </a:r>
          </a:p>
        </p:txBody>
      </p:sp>
      <p:pic>
        <p:nvPicPr>
          <p:cNvPr id="9" name="Imagen 8">
            <a:extLst>
              <a:ext uri="{FF2B5EF4-FFF2-40B4-BE49-F238E27FC236}">
                <a16:creationId xmlns:a16="http://schemas.microsoft.com/office/drawing/2014/main" id="{E1B403D8-73EB-6AA3-0486-354FF162DC7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5547" y="1569745"/>
            <a:ext cx="8770123" cy="4360564"/>
          </a:xfrm>
          <a:prstGeom prst="rect">
            <a:avLst/>
          </a:prstGeom>
        </p:spPr>
      </p:pic>
      <p:sp>
        <p:nvSpPr>
          <p:cNvPr id="11" name="Título 5">
            <a:extLst>
              <a:ext uri="{FF2B5EF4-FFF2-40B4-BE49-F238E27FC236}">
                <a16:creationId xmlns:a16="http://schemas.microsoft.com/office/drawing/2014/main" id="{BF88405F-DF1E-FA33-5DE2-039FB4337310}"/>
              </a:ext>
            </a:extLst>
          </p:cNvPr>
          <p:cNvSpPr txBox="1">
            <a:spLocks/>
          </p:cNvSpPr>
          <p:nvPr/>
        </p:nvSpPr>
        <p:spPr>
          <a:xfrm>
            <a:off x="503338" y="726146"/>
            <a:ext cx="8414159" cy="580584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54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s-CL" sz="3000" b="1" dirty="0">
                <a:latin typeface="Calibri" panose="020F0502020204030204" pitchFamily="34" charset="0"/>
                <a:cs typeface="Calibri" panose="020F0502020204030204" pitchFamily="34" charset="0"/>
              </a:rPr>
              <a:t>Creo una proyección de futura de ingresos y gastos</a:t>
            </a:r>
          </a:p>
        </p:txBody>
      </p:sp>
    </p:spTree>
    <p:extLst>
      <p:ext uri="{BB962C8B-B14F-4D97-AF65-F5344CB8AC3E}">
        <p14:creationId xmlns:p14="http://schemas.microsoft.com/office/powerpoint/2010/main" val="4279256234"/>
      </p:ext>
    </p:extLst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ítulo 5">
            <a:extLst>
              <a:ext uri="{FF2B5EF4-FFF2-40B4-BE49-F238E27FC236}">
                <a16:creationId xmlns:a16="http://schemas.microsoft.com/office/drawing/2014/main" id="{BF88405F-DF1E-FA33-5DE2-039FB4337310}"/>
              </a:ext>
            </a:extLst>
          </p:cNvPr>
          <p:cNvSpPr txBox="1">
            <a:spLocks/>
          </p:cNvSpPr>
          <p:nvPr/>
        </p:nvSpPr>
        <p:spPr>
          <a:xfrm>
            <a:off x="553672" y="340253"/>
            <a:ext cx="8414159" cy="580584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54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s-CL" sz="3000" b="1" dirty="0">
                <a:latin typeface="Calibri" panose="020F0502020204030204" pitchFamily="34" charset="0"/>
                <a:cs typeface="Calibri" panose="020F0502020204030204" pitchFamily="34" charset="0"/>
              </a:rPr>
              <a:t>¿Asistente en operación renta? </a:t>
            </a:r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28872A15-8B04-47D7-8F07-24488B8DDC2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288" y="1060690"/>
            <a:ext cx="11049423" cy="49015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3262527"/>
      </p:ext>
    </p:extLst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5">
            <a:extLst>
              <a:ext uri="{FF2B5EF4-FFF2-40B4-BE49-F238E27FC236}">
                <a16:creationId xmlns:a16="http://schemas.microsoft.com/office/drawing/2014/main" id="{49FEC99A-E1AC-4151-AA84-A4A04F0FB054}"/>
              </a:ext>
            </a:extLst>
          </p:cNvPr>
          <p:cNvSpPr txBox="1">
            <a:spLocks/>
          </p:cNvSpPr>
          <p:nvPr/>
        </p:nvSpPr>
        <p:spPr>
          <a:xfrm>
            <a:off x="1112940" y="539660"/>
            <a:ext cx="7771001" cy="1160264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54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s-CL" sz="3500" b="1" dirty="0">
                <a:latin typeface="Bell MT" panose="02020503060305020303" pitchFamily="18" charset="0"/>
                <a:cs typeface="Calibri" panose="020F0502020204030204" pitchFamily="34" charset="0"/>
              </a:rPr>
              <a:t>RTRE, REGISTRO TRIBUTARIO DE RENTAS EMPRESARIALES</a:t>
            </a: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9C45210B-17A6-F090-99E7-71215E370BE8}"/>
              </a:ext>
            </a:extLst>
          </p:cNvPr>
          <p:cNvSpPr txBox="1"/>
          <p:nvPr/>
        </p:nvSpPr>
        <p:spPr>
          <a:xfrm>
            <a:off x="671120" y="5641407"/>
            <a:ext cx="923627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CL" dirty="0"/>
              <a:t>https://www.sii.cl/destacados/renta/2021/charla_registro_tributario_pg.pdf</a:t>
            </a:r>
          </a:p>
        </p:txBody>
      </p:sp>
      <p:sp>
        <p:nvSpPr>
          <p:cNvPr id="6" name="Título 5">
            <a:extLst>
              <a:ext uri="{FF2B5EF4-FFF2-40B4-BE49-F238E27FC236}">
                <a16:creationId xmlns:a16="http://schemas.microsoft.com/office/drawing/2014/main" id="{0B78B087-275C-4379-FAED-7C64528F1A15}"/>
              </a:ext>
            </a:extLst>
          </p:cNvPr>
          <p:cNvSpPr txBox="1">
            <a:spLocks/>
          </p:cNvSpPr>
          <p:nvPr/>
        </p:nvSpPr>
        <p:spPr>
          <a:xfrm>
            <a:off x="1112940" y="2155972"/>
            <a:ext cx="9918583" cy="959406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54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s-CL" sz="3000" b="1" dirty="0">
                <a:latin typeface="Bell MT" panose="02020503060305020303" pitchFamily="18" charset="0"/>
                <a:cs typeface="Calibri" panose="020F0502020204030204" pitchFamily="34" charset="0"/>
              </a:rPr>
              <a:t>PARA CONTRIBUYENTES ACOGIDOS AL RÉGIMEN PRO-PYME 14 D°3 </a:t>
            </a:r>
          </a:p>
        </p:txBody>
      </p:sp>
      <p:pic>
        <p:nvPicPr>
          <p:cNvPr id="8" name="Imagen 7" descr="Mujer sentada en un escritorio&#10;&#10;Descripción generada automáticamente con confianza media">
            <a:extLst>
              <a:ext uri="{FF2B5EF4-FFF2-40B4-BE49-F238E27FC236}">
                <a16:creationId xmlns:a16="http://schemas.microsoft.com/office/drawing/2014/main" id="{EE642694-B01A-0A23-9F2F-AA21C12E0B9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640"/>
          <a:stretch/>
        </p:blipFill>
        <p:spPr>
          <a:xfrm>
            <a:off x="6481893" y="3115378"/>
            <a:ext cx="4214070" cy="23289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8292331"/>
      </p:ext>
    </p:extLst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7B30A51-9A7E-6C60-B101-70ADF586921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78223" y="381041"/>
            <a:ext cx="5445855" cy="727202"/>
          </a:xfrm>
        </p:spPr>
        <p:txBody>
          <a:bodyPr>
            <a:normAutofit/>
          </a:bodyPr>
          <a:lstStyle/>
          <a:p>
            <a:pPr algn="l"/>
            <a:r>
              <a:rPr lang="es-CL" sz="3800" b="1" dirty="0"/>
              <a:t>FORMULARIO 22 AT-2023</a:t>
            </a:r>
          </a:p>
        </p:txBody>
      </p:sp>
      <p:pic>
        <p:nvPicPr>
          <p:cNvPr id="4" name="Imagen 3" descr="Tabla&#10;&#10;Descripción generada automáticamente">
            <a:extLst>
              <a:ext uri="{FF2B5EF4-FFF2-40B4-BE49-F238E27FC236}">
                <a16:creationId xmlns:a16="http://schemas.microsoft.com/office/drawing/2014/main" id="{709B2942-AEC9-3060-9098-14AC25651CD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113"/>
          <a:stretch/>
        </p:blipFill>
        <p:spPr>
          <a:xfrm>
            <a:off x="3218045" y="1575511"/>
            <a:ext cx="2470499" cy="4004405"/>
          </a:xfrm>
          <a:prstGeom prst="rect">
            <a:avLst/>
          </a:prstGeom>
        </p:spPr>
      </p:pic>
      <p:pic>
        <p:nvPicPr>
          <p:cNvPr id="6" name="Imagen 5" descr="Diagrama&#10;&#10;Descripción generada automáticamente">
            <a:extLst>
              <a:ext uri="{FF2B5EF4-FFF2-40B4-BE49-F238E27FC236}">
                <a16:creationId xmlns:a16="http://schemas.microsoft.com/office/drawing/2014/main" id="{83280032-8D52-AE30-28C5-4290659E543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32708" y="1575510"/>
            <a:ext cx="3003303" cy="4004405"/>
          </a:xfrm>
          <a:prstGeom prst="rect">
            <a:avLst/>
          </a:prstGeom>
        </p:spPr>
      </p:pic>
      <p:pic>
        <p:nvPicPr>
          <p:cNvPr id="8" name="Imagen 7" descr="Imagen que contiene Diagrama&#10;&#10;Descripción generada automáticamente">
            <a:extLst>
              <a:ext uri="{FF2B5EF4-FFF2-40B4-BE49-F238E27FC236}">
                <a16:creationId xmlns:a16="http://schemas.microsoft.com/office/drawing/2014/main" id="{0A21B154-1F18-8A9D-4AF7-F0AB4750302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801" y="1575511"/>
            <a:ext cx="2603190" cy="4004405"/>
          </a:xfrm>
          <a:prstGeom prst="rect">
            <a:avLst/>
          </a:prstGeom>
        </p:spPr>
      </p:pic>
      <p:pic>
        <p:nvPicPr>
          <p:cNvPr id="10" name="Imagen 9" descr="Tabla&#10;&#10;Descripción generada automáticamente con confianza media">
            <a:extLst>
              <a:ext uri="{FF2B5EF4-FFF2-40B4-BE49-F238E27FC236}">
                <a16:creationId xmlns:a16="http://schemas.microsoft.com/office/drawing/2014/main" id="{42D95256-9951-E1E6-4500-3F8D6B343109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65" t="3883" r="4925" b="17800"/>
          <a:stretch/>
        </p:blipFill>
        <p:spPr>
          <a:xfrm>
            <a:off x="8980174" y="1575510"/>
            <a:ext cx="3003303" cy="35557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4351741"/>
      </p:ext>
    </p:extLst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7B30A51-9A7E-6C60-B101-70ADF586921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78223" y="381041"/>
            <a:ext cx="5445855" cy="727202"/>
          </a:xfrm>
        </p:spPr>
        <p:txBody>
          <a:bodyPr>
            <a:normAutofit/>
          </a:bodyPr>
          <a:lstStyle/>
          <a:p>
            <a:pPr algn="l"/>
            <a:r>
              <a:rPr lang="es-CL" sz="3800" b="1" dirty="0"/>
              <a:t>FORMULARIO 22 AT-2023</a:t>
            </a:r>
          </a:p>
        </p:txBody>
      </p:sp>
      <p:pic>
        <p:nvPicPr>
          <p:cNvPr id="4" name="Imagen 3" descr="Tabla&#10;&#10;Descripción generada automáticamente">
            <a:extLst>
              <a:ext uri="{FF2B5EF4-FFF2-40B4-BE49-F238E27FC236}">
                <a16:creationId xmlns:a16="http://schemas.microsoft.com/office/drawing/2014/main" id="{709B2942-AEC9-3060-9098-14AC25651CD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113"/>
          <a:stretch/>
        </p:blipFill>
        <p:spPr>
          <a:xfrm>
            <a:off x="3218045" y="1575511"/>
            <a:ext cx="2470499" cy="4004405"/>
          </a:xfrm>
          <a:prstGeom prst="rect">
            <a:avLst/>
          </a:prstGeom>
        </p:spPr>
      </p:pic>
      <p:pic>
        <p:nvPicPr>
          <p:cNvPr id="6" name="Imagen 5" descr="Diagrama&#10;&#10;Descripción generada automáticamente">
            <a:extLst>
              <a:ext uri="{FF2B5EF4-FFF2-40B4-BE49-F238E27FC236}">
                <a16:creationId xmlns:a16="http://schemas.microsoft.com/office/drawing/2014/main" id="{83280032-8D52-AE30-28C5-4290659E543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32708" y="1575510"/>
            <a:ext cx="3003303" cy="4004405"/>
          </a:xfrm>
          <a:prstGeom prst="rect">
            <a:avLst/>
          </a:prstGeom>
        </p:spPr>
      </p:pic>
      <p:pic>
        <p:nvPicPr>
          <p:cNvPr id="8" name="Imagen 7" descr="Imagen que contiene Diagrama&#10;&#10;Descripción generada automáticamente">
            <a:extLst>
              <a:ext uri="{FF2B5EF4-FFF2-40B4-BE49-F238E27FC236}">
                <a16:creationId xmlns:a16="http://schemas.microsoft.com/office/drawing/2014/main" id="{0A21B154-1F18-8A9D-4AF7-F0AB4750302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801" y="1575511"/>
            <a:ext cx="2603190" cy="4004405"/>
          </a:xfrm>
          <a:prstGeom prst="rect">
            <a:avLst/>
          </a:prstGeom>
        </p:spPr>
      </p:pic>
      <p:pic>
        <p:nvPicPr>
          <p:cNvPr id="10" name="Imagen 9" descr="Tabla&#10;&#10;Descripción generada automáticamente con confianza media">
            <a:extLst>
              <a:ext uri="{FF2B5EF4-FFF2-40B4-BE49-F238E27FC236}">
                <a16:creationId xmlns:a16="http://schemas.microsoft.com/office/drawing/2014/main" id="{42D95256-9951-E1E6-4500-3F8D6B343109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65" t="3883" r="4925" b="17800"/>
          <a:stretch/>
        </p:blipFill>
        <p:spPr>
          <a:xfrm>
            <a:off x="8980174" y="1575510"/>
            <a:ext cx="3003303" cy="35557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8227384"/>
      </p:ext>
    </p:extLst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7B30A51-9A7E-6C60-B101-70ADF586921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34828" y="220754"/>
            <a:ext cx="5445855" cy="727202"/>
          </a:xfrm>
        </p:spPr>
        <p:txBody>
          <a:bodyPr>
            <a:normAutofit/>
          </a:bodyPr>
          <a:lstStyle/>
          <a:p>
            <a:pPr algn="l"/>
            <a:r>
              <a:rPr lang="es-CL" sz="3800" b="1" dirty="0"/>
              <a:t>FORMULARIO 22 AT-2023</a:t>
            </a:r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C4A077A8-EAD7-501D-011B-C996B4C8BFA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37258" y="947956"/>
            <a:ext cx="7323958" cy="4885058"/>
          </a:xfrm>
          <a:prstGeom prst="rect">
            <a:avLst/>
          </a:prstGeom>
        </p:spPr>
      </p:pic>
      <p:sp>
        <p:nvSpPr>
          <p:cNvPr id="8" name="CuadroTexto 7">
            <a:extLst>
              <a:ext uri="{FF2B5EF4-FFF2-40B4-BE49-F238E27FC236}">
                <a16:creationId xmlns:a16="http://schemas.microsoft.com/office/drawing/2014/main" id="{5A9EEFA2-7944-8B0A-D6C1-9D71A8DFCD36}"/>
              </a:ext>
            </a:extLst>
          </p:cNvPr>
          <p:cNvSpPr txBox="1"/>
          <p:nvPr/>
        </p:nvSpPr>
        <p:spPr>
          <a:xfrm>
            <a:off x="376105" y="6073276"/>
            <a:ext cx="814271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CL" dirty="0"/>
              <a:t>https://www.sii.cl/servicios_online/renta/guia_trib_suplemento_2023.html</a:t>
            </a:r>
          </a:p>
        </p:txBody>
      </p:sp>
    </p:spTree>
    <p:extLst>
      <p:ext uri="{BB962C8B-B14F-4D97-AF65-F5344CB8AC3E}">
        <p14:creationId xmlns:p14="http://schemas.microsoft.com/office/powerpoint/2010/main" val="864258342"/>
      </p:ext>
    </p:extLst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7B30A51-9A7E-6C60-B101-70ADF586921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22885" y="662766"/>
            <a:ext cx="8926388" cy="727202"/>
          </a:xfrm>
        </p:spPr>
        <p:txBody>
          <a:bodyPr>
            <a:normAutofit/>
          </a:bodyPr>
          <a:lstStyle/>
          <a:p>
            <a:pPr algn="l"/>
            <a:r>
              <a:rPr lang="es-CL" sz="3800" b="1" dirty="0"/>
              <a:t>Planificación tributaria para pymes</a:t>
            </a:r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AD6E8A7B-9D1B-7EF5-A77E-67CF6F90D60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43310" y="2020077"/>
            <a:ext cx="4006867" cy="3951515"/>
          </a:xfrm>
          <a:prstGeom prst="rect">
            <a:avLst/>
          </a:prstGeom>
        </p:spPr>
      </p:pic>
      <p:pic>
        <p:nvPicPr>
          <p:cNvPr id="10" name="Imagen 9" descr="Hombre con la mano en la cara&#10;&#10;Descripción generada automáticamente con confianza media">
            <a:extLst>
              <a:ext uri="{FF2B5EF4-FFF2-40B4-BE49-F238E27FC236}">
                <a16:creationId xmlns:a16="http://schemas.microsoft.com/office/drawing/2014/main" id="{AB547E4F-8C32-E4F6-5F74-6283B8035C5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271"/>
          <a:stretch/>
        </p:blipFill>
        <p:spPr>
          <a:xfrm>
            <a:off x="6096000" y="2258202"/>
            <a:ext cx="3913933" cy="33401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7861170"/>
      </p:ext>
    </p:extLst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281852" y="701926"/>
            <a:ext cx="8016213" cy="768085"/>
          </a:xfrm>
        </p:spPr>
        <p:txBody>
          <a:bodyPr>
            <a:normAutofit lnSpcReduction="10000"/>
          </a:bodyPr>
          <a:lstStyle/>
          <a:p>
            <a:r>
              <a:rPr lang="en-US" altLang="ko-KR" dirty="0">
                <a:solidFill>
                  <a:schemeClr val="tx1"/>
                </a:solidFill>
                <a:latin typeface="Bell MT" panose="02020503060305020303" pitchFamily="18" charset="0"/>
              </a:rPr>
              <a:t>LEONEL SOTO HERRERA</a:t>
            </a:r>
            <a:endParaRPr lang="ko-KR" altLang="en-US" dirty="0">
              <a:solidFill>
                <a:schemeClr val="tx1"/>
              </a:solidFill>
              <a:latin typeface="Bell MT" panose="02020503060305020303" pitchFamily="18" charset="0"/>
            </a:endParaRPr>
          </a:p>
        </p:txBody>
      </p:sp>
      <p:sp>
        <p:nvSpPr>
          <p:cNvPr id="4" name="Oval 3"/>
          <p:cNvSpPr/>
          <p:nvPr/>
        </p:nvSpPr>
        <p:spPr>
          <a:xfrm>
            <a:off x="7587441" y="1368046"/>
            <a:ext cx="4077609" cy="4077609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>
              <a:solidFill>
                <a:schemeClr val="tx1"/>
              </a:solidFill>
            </a:endParaRPr>
          </a:p>
        </p:txBody>
      </p:sp>
      <p:pic>
        <p:nvPicPr>
          <p:cNvPr id="31" name="Imagen 30">
            <a:extLst>
              <a:ext uri="{FF2B5EF4-FFF2-40B4-BE49-F238E27FC236}">
                <a16:creationId xmlns:a16="http://schemas.microsoft.com/office/drawing/2014/main" id="{26103451-C29F-4721-86E8-DECACEC8A9A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8504" y="1378069"/>
            <a:ext cx="4077611" cy="4067155"/>
          </a:xfrm>
          <a:prstGeom prst="rect">
            <a:avLst/>
          </a:prstGeom>
        </p:spPr>
      </p:pic>
      <p:grpSp>
        <p:nvGrpSpPr>
          <p:cNvPr id="32" name="Grupo 31">
            <a:extLst>
              <a:ext uri="{FF2B5EF4-FFF2-40B4-BE49-F238E27FC236}">
                <a16:creationId xmlns:a16="http://schemas.microsoft.com/office/drawing/2014/main" id="{A40009FF-286B-4DDC-A513-2DBC53A4BAD0}"/>
              </a:ext>
            </a:extLst>
          </p:cNvPr>
          <p:cNvGrpSpPr/>
          <p:nvPr/>
        </p:nvGrpSpPr>
        <p:grpSpPr>
          <a:xfrm>
            <a:off x="7248128" y="4005064"/>
            <a:ext cx="2052800" cy="2052800"/>
            <a:chOff x="7605212" y="3142935"/>
            <a:chExt cx="1539600" cy="1539600"/>
          </a:xfrm>
        </p:grpSpPr>
        <p:grpSp>
          <p:nvGrpSpPr>
            <p:cNvPr id="21" name="Google Shape;189;p19">
              <a:extLst>
                <a:ext uri="{FF2B5EF4-FFF2-40B4-BE49-F238E27FC236}">
                  <a16:creationId xmlns:a16="http://schemas.microsoft.com/office/drawing/2014/main" id="{2EFA4ECE-A5BB-41A8-BA01-C8D6ACB05E37}"/>
                </a:ext>
              </a:extLst>
            </p:cNvPr>
            <p:cNvGrpSpPr/>
            <p:nvPr/>
          </p:nvGrpSpPr>
          <p:grpSpPr>
            <a:xfrm>
              <a:off x="7605212" y="3142935"/>
              <a:ext cx="1539600" cy="1539600"/>
              <a:chOff x="6680825" y="2549350"/>
              <a:chExt cx="1539600" cy="1539600"/>
            </a:xfrm>
          </p:grpSpPr>
          <p:sp>
            <p:nvSpPr>
              <p:cNvPr id="22" name="Google Shape;190;p19">
                <a:extLst>
                  <a:ext uri="{FF2B5EF4-FFF2-40B4-BE49-F238E27FC236}">
                    <a16:creationId xmlns:a16="http://schemas.microsoft.com/office/drawing/2014/main" id="{F46A127C-D07D-4AB2-8BF3-BA768FFD0278}"/>
                  </a:ext>
                </a:extLst>
              </p:cNvPr>
              <p:cNvSpPr/>
              <p:nvPr/>
            </p:nvSpPr>
            <p:spPr>
              <a:xfrm>
                <a:off x="6825669" y="2694194"/>
                <a:ext cx="1249800" cy="1249800"/>
              </a:xfrm>
              <a:prstGeom prst="ellipse">
                <a:avLst/>
              </a:prstGeom>
              <a:solidFill>
                <a:srgbClr val="000000">
                  <a:alpha val="18820"/>
                </a:srgbClr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3" name="Google Shape;191;p19">
                <a:extLst>
                  <a:ext uri="{FF2B5EF4-FFF2-40B4-BE49-F238E27FC236}">
                    <a16:creationId xmlns:a16="http://schemas.microsoft.com/office/drawing/2014/main" id="{874168BF-E1EE-4B4E-8C82-B9515C25D82B}"/>
                  </a:ext>
                </a:extLst>
              </p:cNvPr>
              <p:cNvSpPr/>
              <p:nvPr/>
            </p:nvSpPr>
            <p:spPr>
              <a:xfrm>
                <a:off x="6894850" y="2763375"/>
                <a:ext cx="1111200" cy="1111200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4" name="Google Shape;192;p19">
                <a:extLst>
                  <a:ext uri="{FF2B5EF4-FFF2-40B4-BE49-F238E27FC236}">
                    <a16:creationId xmlns:a16="http://schemas.microsoft.com/office/drawing/2014/main" id="{F53688C2-4202-415C-AE9C-BB766BADACFD}"/>
                  </a:ext>
                </a:extLst>
              </p:cNvPr>
              <p:cNvSpPr/>
              <p:nvPr/>
            </p:nvSpPr>
            <p:spPr>
              <a:xfrm>
                <a:off x="6680825" y="2549350"/>
                <a:ext cx="1539600" cy="1539600"/>
              </a:xfrm>
              <a:prstGeom prst="donut">
                <a:avLst>
                  <a:gd name="adj" fmla="val 675"/>
                </a:avLst>
              </a:prstGeom>
              <a:solidFill>
                <a:srgbClr val="000000">
                  <a:alpha val="6539"/>
                </a:srgbClr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26" name="Google Shape;196;p19">
              <a:extLst>
                <a:ext uri="{FF2B5EF4-FFF2-40B4-BE49-F238E27FC236}">
                  <a16:creationId xmlns:a16="http://schemas.microsoft.com/office/drawing/2014/main" id="{EBB6BD4B-AFE2-4EFE-A04F-6B05E35E6DBF}"/>
                </a:ext>
              </a:extLst>
            </p:cNvPr>
            <p:cNvGrpSpPr/>
            <p:nvPr/>
          </p:nvGrpSpPr>
          <p:grpSpPr>
            <a:xfrm>
              <a:off x="8028384" y="3507854"/>
              <a:ext cx="688508" cy="688508"/>
              <a:chOff x="2594050" y="1631825"/>
              <a:chExt cx="439625" cy="439625"/>
            </a:xfrm>
          </p:grpSpPr>
          <p:sp>
            <p:nvSpPr>
              <p:cNvPr id="27" name="Google Shape;197;p19">
                <a:extLst>
                  <a:ext uri="{FF2B5EF4-FFF2-40B4-BE49-F238E27FC236}">
                    <a16:creationId xmlns:a16="http://schemas.microsoft.com/office/drawing/2014/main" id="{E2B57D1B-689A-40AD-BDDD-039F348B1B8D}"/>
                  </a:ext>
                </a:extLst>
              </p:cNvPr>
              <p:cNvSpPr/>
              <p:nvPr/>
            </p:nvSpPr>
            <p:spPr>
              <a:xfrm>
                <a:off x="2594050" y="1883300"/>
                <a:ext cx="188175" cy="188150"/>
              </a:xfrm>
              <a:custGeom>
                <a:avLst/>
                <a:gdLst/>
                <a:ahLst/>
                <a:cxnLst/>
                <a:rect l="l" t="t" r="r" b="b"/>
                <a:pathLst>
                  <a:path w="7527" h="7526" fill="none" extrusionOk="0">
                    <a:moveTo>
                      <a:pt x="5992" y="0"/>
                    </a:moveTo>
                    <a:lnTo>
                      <a:pt x="537" y="6430"/>
                    </a:lnTo>
                    <a:lnTo>
                      <a:pt x="1" y="7526"/>
                    </a:lnTo>
                    <a:lnTo>
                      <a:pt x="1097" y="6990"/>
                    </a:lnTo>
                    <a:lnTo>
                      <a:pt x="7526" y="1534"/>
                    </a:lnTo>
                    <a:lnTo>
                      <a:pt x="5992" y="0"/>
                    </a:lnTo>
                    <a:close/>
                  </a:path>
                </a:pathLst>
              </a:custGeom>
              <a:noFill/>
              <a:ln w="1217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8" name="Google Shape;198;p19">
                <a:extLst>
                  <a:ext uri="{FF2B5EF4-FFF2-40B4-BE49-F238E27FC236}">
                    <a16:creationId xmlns:a16="http://schemas.microsoft.com/office/drawing/2014/main" id="{311987C3-7918-45CC-971B-FBDF271A3F37}"/>
                  </a:ext>
                </a:extLst>
              </p:cNvPr>
              <p:cNvSpPr/>
              <p:nvPr/>
            </p:nvSpPr>
            <p:spPr>
              <a:xfrm>
                <a:off x="2857700" y="1631825"/>
                <a:ext cx="175975" cy="176000"/>
              </a:xfrm>
              <a:custGeom>
                <a:avLst/>
                <a:gdLst/>
                <a:ahLst/>
                <a:cxnLst/>
                <a:rect l="l" t="t" r="r" b="b"/>
                <a:pathLst>
                  <a:path w="7039" h="7040" fill="none" extrusionOk="0">
                    <a:moveTo>
                      <a:pt x="268" y="2704"/>
                    </a:moveTo>
                    <a:lnTo>
                      <a:pt x="4336" y="6771"/>
                    </a:lnTo>
                    <a:lnTo>
                      <a:pt x="4336" y="6771"/>
                    </a:lnTo>
                    <a:lnTo>
                      <a:pt x="4336" y="6771"/>
                    </a:lnTo>
                    <a:lnTo>
                      <a:pt x="4652" y="6917"/>
                    </a:lnTo>
                    <a:lnTo>
                      <a:pt x="4993" y="7015"/>
                    </a:lnTo>
                    <a:lnTo>
                      <a:pt x="5310" y="7039"/>
                    </a:lnTo>
                    <a:lnTo>
                      <a:pt x="5651" y="7039"/>
                    </a:lnTo>
                    <a:lnTo>
                      <a:pt x="5992" y="6966"/>
                    </a:lnTo>
                    <a:lnTo>
                      <a:pt x="6308" y="6844"/>
                    </a:lnTo>
                    <a:lnTo>
                      <a:pt x="6454" y="6747"/>
                    </a:lnTo>
                    <a:lnTo>
                      <a:pt x="6601" y="6674"/>
                    </a:lnTo>
                    <a:lnTo>
                      <a:pt x="6747" y="6552"/>
                    </a:lnTo>
                    <a:lnTo>
                      <a:pt x="6893" y="6430"/>
                    </a:lnTo>
                    <a:lnTo>
                      <a:pt x="6893" y="6430"/>
                    </a:lnTo>
                    <a:lnTo>
                      <a:pt x="6942" y="6357"/>
                    </a:lnTo>
                    <a:lnTo>
                      <a:pt x="7015" y="6260"/>
                    </a:lnTo>
                    <a:lnTo>
                      <a:pt x="7039" y="6138"/>
                    </a:lnTo>
                    <a:lnTo>
                      <a:pt x="7039" y="6041"/>
                    </a:lnTo>
                    <a:lnTo>
                      <a:pt x="7039" y="6041"/>
                    </a:lnTo>
                    <a:lnTo>
                      <a:pt x="7039" y="5943"/>
                    </a:lnTo>
                    <a:lnTo>
                      <a:pt x="7015" y="5846"/>
                    </a:lnTo>
                    <a:lnTo>
                      <a:pt x="6942" y="5748"/>
                    </a:lnTo>
                    <a:lnTo>
                      <a:pt x="6893" y="5651"/>
                    </a:lnTo>
                    <a:lnTo>
                      <a:pt x="1389" y="147"/>
                    </a:lnTo>
                    <a:lnTo>
                      <a:pt x="1389" y="147"/>
                    </a:lnTo>
                    <a:lnTo>
                      <a:pt x="1291" y="98"/>
                    </a:lnTo>
                    <a:lnTo>
                      <a:pt x="1194" y="25"/>
                    </a:lnTo>
                    <a:lnTo>
                      <a:pt x="1096" y="0"/>
                    </a:lnTo>
                    <a:lnTo>
                      <a:pt x="999" y="0"/>
                    </a:lnTo>
                    <a:lnTo>
                      <a:pt x="999" y="0"/>
                    </a:lnTo>
                    <a:lnTo>
                      <a:pt x="902" y="0"/>
                    </a:lnTo>
                    <a:lnTo>
                      <a:pt x="780" y="25"/>
                    </a:lnTo>
                    <a:lnTo>
                      <a:pt x="682" y="98"/>
                    </a:lnTo>
                    <a:lnTo>
                      <a:pt x="609" y="147"/>
                    </a:lnTo>
                    <a:lnTo>
                      <a:pt x="609" y="147"/>
                    </a:lnTo>
                    <a:lnTo>
                      <a:pt x="487" y="293"/>
                    </a:lnTo>
                    <a:lnTo>
                      <a:pt x="366" y="439"/>
                    </a:lnTo>
                    <a:lnTo>
                      <a:pt x="293" y="585"/>
                    </a:lnTo>
                    <a:lnTo>
                      <a:pt x="195" y="731"/>
                    </a:lnTo>
                    <a:lnTo>
                      <a:pt x="73" y="1048"/>
                    </a:lnTo>
                    <a:lnTo>
                      <a:pt x="0" y="1389"/>
                    </a:lnTo>
                    <a:lnTo>
                      <a:pt x="0" y="1730"/>
                    </a:lnTo>
                    <a:lnTo>
                      <a:pt x="25" y="2046"/>
                    </a:lnTo>
                    <a:lnTo>
                      <a:pt x="122" y="2387"/>
                    </a:lnTo>
                    <a:lnTo>
                      <a:pt x="268" y="2704"/>
                    </a:lnTo>
                    <a:lnTo>
                      <a:pt x="268" y="2704"/>
                    </a:lnTo>
                    <a:close/>
                  </a:path>
                </a:pathLst>
              </a:custGeom>
              <a:noFill/>
              <a:ln w="1217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9" name="Google Shape;199;p19">
                <a:extLst>
                  <a:ext uri="{FF2B5EF4-FFF2-40B4-BE49-F238E27FC236}">
                    <a16:creationId xmlns:a16="http://schemas.microsoft.com/office/drawing/2014/main" id="{1BCC8943-29F8-4ED6-947A-E7B57061AF77}"/>
                  </a:ext>
                </a:extLst>
              </p:cNvPr>
              <p:cNvSpPr/>
              <p:nvPr/>
            </p:nvSpPr>
            <p:spPr>
              <a:xfrm>
                <a:off x="2662850" y="1699400"/>
                <a:ext cx="303250" cy="303250"/>
              </a:xfrm>
              <a:custGeom>
                <a:avLst/>
                <a:gdLst/>
                <a:ahLst/>
                <a:cxnLst/>
                <a:rect l="l" t="t" r="r" b="b"/>
                <a:pathLst>
                  <a:path w="12130" h="12130" fill="none" extrusionOk="0">
                    <a:moveTo>
                      <a:pt x="8038" y="1"/>
                    </a:moveTo>
                    <a:lnTo>
                      <a:pt x="4872" y="3191"/>
                    </a:lnTo>
                    <a:lnTo>
                      <a:pt x="4872" y="3191"/>
                    </a:lnTo>
                    <a:lnTo>
                      <a:pt x="4628" y="3094"/>
                    </a:lnTo>
                    <a:lnTo>
                      <a:pt x="4385" y="2997"/>
                    </a:lnTo>
                    <a:lnTo>
                      <a:pt x="4092" y="2899"/>
                    </a:lnTo>
                    <a:lnTo>
                      <a:pt x="3800" y="2850"/>
                    </a:lnTo>
                    <a:lnTo>
                      <a:pt x="3484" y="2777"/>
                    </a:lnTo>
                    <a:lnTo>
                      <a:pt x="3167" y="2729"/>
                    </a:lnTo>
                    <a:lnTo>
                      <a:pt x="2850" y="2704"/>
                    </a:lnTo>
                    <a:lnTo>
                      <a:pt x="2534" y="2704"/>
                    </a:lnTo>
                    <a:lnTo>
                      <a:pt x="2534" y="2704"/>
                    </a:lnTo>
                    <a:lnTo>
                      <a:pt x="2241" y="2704"/>
                    </a:lnTo>
                    <a:lnTo>
                      <a:pt x="1949" y="2729"/>
                    </a:lnTo>
                    <a:lnTo>
                      <a:pt x="1633" y="2777"/>
                    </a:lnTo>
                    <a:lnTo>
                      <a:pt x="1316" y="2850"/>
                    </a:lnTo>
                    <a:lnTo>
                      <a:pt x="999" y="2972"/>
                    </a:lnTo>
                    <a:lnTo>
                      <a:pt x="707" y="3094"/>
                    </a:lnTo>
                    <a:lnTo>
                      <a:pt x="415" y="3289"/>
                    </a:lnTo>
                    <a:lnTo>
                      <a:pt x="147" y="3508"/>
                    </a:lnTo>
                    <a:lnTo>
                      <a:pt x="147" y="3508"/>
                    </a:lnTo>
                    <a:lnTo>
                      <a:pt x="74" y="3581"/>
                    </a:lnTo>
                    <a:lnTo>
                      <a:pt x="25" y="3678"/>
                    </a:lnTo>
                    <a:lnTo>
                      <a:pt x="1" y="3776"/>
                    </a:lnTo>
                    <a:lnTo>
                      <a:pt x="1" y="3898"/>
                    </a:lnTo>
                    <a:lnTo>
                      <a:pt x="1" y="3898"/>
                    </a:lnTo>
                    <a:lnTo>
                      <a:pt x="1" y="3995"/>
                    </a:lnTo>
                    <a:lnTo>
                      <a:pt x="25" y="4093"/>
                    </a:lnTo>
                    <a:lnTo>
                      <a:pt x="74" y="4190"/>
                    </a:lnTo>
                    <a:lnTo>
                      <a:pt x="147" y="4287"/>
                    </a:lnTo>
                    <a:lnTo>
                      <a:pt x="7843" y="11984"/>
                    </a:lnTo>
                    <a:lnTo>
                      <a:pt x="7843" y="11984"/>
                    </a:lnTo>
                    <a:lnTo>
                      <a:pt x="7941" y="12057"/>
                    </a:lnTo>
                    <a:lnTo>
                      <a:pt x="8038" y="12105"/>
                    </a:lnTo>
                    <a:lnTo>
                      <a:pt x="8135" y="12130"/>
                    </a:lnTo>
                    <a:lnTo>
                      <a:pt x="8233" y="12130"/>
                    </a:lnTo>
                    <a:lnTo>
                      <a:pt x="8233" y="12130"/>
                    </a:lnTo>
                    <a:lnTo>
                      <a:pt x="8355" y="12130"/>
                    </a:lnTo>
                    <a:lnTo>
                      <a:pt x="8452" y="12105"/>
                    </a:lnTo>
                    <a:lnTo>
                      <a:pt x="8549" y="12057"/>
                    </a:lnTo>
                    <a:lnTo>
                      <a:pt x="8622" y="11984"/>
                    </a:lnTo>
                    <a:lnTo>
                      <a:pt x="8622" y="11984"/>
                    </a:lnTo>
                    <a:lnTo>
                      <a:pt x="8842" y="11716"/>
                    </a:lnTo>
                    <a:lnTo>
                      <a:pt x="9036" y="11423"/>
                    </a:lnTo>
                    <a:lnTo>
                      <a:pt x="9158" y="11131"/>
                    </a:lnTo>
                    <a:lnTo>
                      <a:pt x="9280" y="10814"/>
                    </a:lnTo>
                    <a:lnTo>
                      <a:pt x="9353" y="10498"/>
                    </a:lnTo>
                    <a:lnTo>
                      <a:pt x="9402" y="10181"/>
                    </a:lnTo>
                    <a:lnTo>
                      <a:pt x="9426" y="9889"/>
                    </a:lnTo>
                    <a:lnTo>
                      <a:pt x="9426" y="9597"/>
                    </a:lnTo>
                    <a:lnTo>
                      <a:pt x="9426" y="9597"/>
                    </a:lnTo>
                    <a:lnTo>
                      <a:pt x="9426" y="9280"/>
                    </a:lnTo>
                    <a:lnTo>
                      <a:pt x="9402" y="8964"/>
                    </a:lnTo>
                    <a:lnTo>
                      <a:pt x="9353" y="8647"/>
                    </a:lnTo>
                    <a:lnTo>
                      <a:pt x="9280" y="8330"/>
                    </a:lnTo>
                    <a:lnTo>
                      <a:pt x="9231" y="8038"/>
                    </a:lnTo>
                    <a:lnTo>
                      <a:pt x="9134" y="7746"/>
                    </a:lnTo>
                    <a:lnTo>
                      <a:pt x="9036" y="7502"/>
                    </a:lnTo>
                    <a:lnTo>
                      <a:pt x="8939" y="7259"/>
                    </a:lnTo>
                    <a:lnTo>
                      <a:pt x="12130" y="4093"/>
                    </a:lnTo>
                  </a:path>
                </a:pathLst>
              </a:custGeom>
              <a:noFill/>
              <a:ln w="1217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30" name="Google Shape;200;p19">
                <a:extLst>
                  <a:ext uri="{FF2B5EF4-FFF2-40B4-BE49-F238E27FC236}">
                    <a16:creationId xmlns:a16="http://schemas.microsoft.com/office/drawing/2014/main" id="{64C8B4DF-0B3E-48A1-B91D-F87ABA993584}"/>
                  </a:ext>
                </a:extLst>
              </p:cNvPr>
              <p:cNvSpPr/>
              <p:nvPr/>
            </p:nvSpPr>
            <p:spPr>
              <a:xfrm>
                <a:off x="2801675" y="1740825"/>
                <a:ext cx="49950" cy="49950"/>
              </a:xfrm>
              <a:custGeom>
                <a:avLst/>
                <a:gdLst/>
                <a:ahLst/>
                <a:cxnLst/>
                <a:rect l="l" t="t" r="r" b="b"/>
                <a:pathLst>
                  <a:path w="1998" h="1998" fill="none" extrusionOk="0">
                    <a:moveTo>
                      <a:pt x="1" y="1997"/>
                    </a:moveTo>
                    <a:lnTo>
                      <a:pt x="1998" y="0"/>
                    </a:lnTo>
                  </a:path>
                </a:pathLst>
              </a:custGeom>
              <a:noFill/>
              <a:ln w="1217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sp>
        <p:nvSpPr>
          <p:cNvPr id="20" name="TextBox 25">
            <a:extLst>
              <a:ext uri="{FF2B5EF4-FFF2-40B4-BE49-F238E27FC236}">
                <a16:creationId xmlns:a16="http://schemas.microsoft.com/office/drawing/2014/main" id="{2E2C15DE-6DC5-4AF6-B92C-6D41A6ADD151}"/>
              </a:ext>
            </a:extLst>
          </p:cNvPr>
          <p:cNvSpPr txBox="1"/>
          <p:nvPr/>
        </p:nvSpPr>
        <p:spPr>
          <a:xfrm>
            <a:off x="385301" y="2160708"/>
            <a:ext cx="6747368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altLang="ko-KR" sz="2400" dirty="0">
                <a:latin typeface="Bell MT" panose="02020503060305020303" pitchFamily="18" charset="0"/>
                <a:cs typeface="Arial" pitchFamily="34" charset="0"/>
              </a:rPr>
              <a:t>-CONTADOR AUDITOR </a:t>
            </a:r>
          </a:p>
          <a:p>
            <a:r>
              <a:rPr lang="es-ES" altLang="ko-KR" sz="2400" dirty="0">
                <a:latin typeface="Bell MT" panose="02020503060305020303" pitchFamily="18" charset="0"/>
                <a:cs typeface="Arial" pitchFamily="34" charset="0"/>
              </a:rPr>
              <a:t>-MAGISTER EN TRIBUTACIÓN </a:t>
            </a:r>
          </a:p>
          <a:p>
            <a:r>
              <a:rPr lang="es-ES" altLang="ko-KR" sz="2400" dirty="0">
                <a:latin typeface="Bell MT" panose="02020503060305020303" pitchFamily="18" charset="0"/>
                <a:cs typeface="Arial" pitchFamily="34" charset="0"/>
              </a:rPr>
              <a:t>-DIPLOMADO PLANIFICACIÓN TRIBUTARIA </a:t>
            </a:r>
          </a:p>
          <a:p>
            <a:r>
              <a:rPr lang="es-ES" altLang="ko-KR" sz="2400" dirty="0">
                <a:latin typeface="Bell MT" panose="02020503060305020303" pitchFamily="18" charset="0"/>
                <a:cs typeface="Arial" pitchFamily="34" charset="0"/>
              </a:rPr>
              <a:t>UNIVERSIDAD DE CHILE </a:t>
            </a:r>
          </a:p>
          <a:p>
            <a:r>
              <a:rPr lang="es-ES" altLang="ko-KR" sz="2400" dirty="0">
                <a:latin typeface="Bell MT" panose="02020503060305020303" pitchFamily="18" charset="0"/>
                <a:cs typeface="Arial" pitchFamily="34" charset="0"/>
              </a:rPr>
              <a:t>-VICEPRESIDENTE DE DESARROLLO PROFESIONAL, COLEGIO DE CONTADORES NACIONAL.</a:t>
            </a:r>
          </a:p>
        </p:txBody>
      </p:sp>
      <p:pic>
        <p:nvPicPr>
          <p:cNvPr id="5" name="Imagen 4" descr="Logotipo&#10;&#10;Descripción generada automáticamente">
            <a:extLst>
              <a:ext uri="{FF2B5EF4-FFF2-40B4-BE49-F238E27FC236}">
                <a16:creationId xmlns:a16="http://schemas.microsoft.com/office/drawing/2014/main" id="{1F98D40A-CFC7-BA90-18EA-94CC58D71E9F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51" t="4691" r="5475"/>
          <a:stretch/>
        </p:blipFill>
        <p:spPr>
          <a:xfrm>
            <a:off x="5917782" y="1470011"/>
            <a:ext cx="1442542" cy="1376641"/>
          </a:xfrm>
          <a:prstGeom prst="ellipse">
            <a:avLst/>
          </a:prstGeom>
        </p:spPr>
      </p:pic>
      <p:sp>
        <p:nvSpPr>
          <p:cNvPr id="8" name="CuadroTexto 7">
            <a:extLst>
              <a:ext uri="{FF2B5EF4-FFF2-40B4-BE49-F238E27FC236}">
                <a16:creationId xmlns:a16="http://schemas.microsoft.com/office/drawing/2014/main" id="{09C85550-778A-C96B-64DE-08938076D8B2}"/>
              </a:ext>
            </a:extLst>
          </p:cNvPr>
          <p:cNvSpPr txBox="1"/>
          <p:nvPr/>
        </p:nvSpPr>
        <p:spPr>
          <a:xfrm>
            <a:off x="532374" y="5679923"/>
            <a:ext cx="300778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CL" dirty="0"/>
              <a:t>CEL: 995984291</a:t>
            </a:r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F042A613-0084-123E-F449-5C9B833234CA}"/>
              </a:ext>
            </a:extLst>
          </p:cNvPr>
          <p:cNvSpPr txBox="1"/>
          <p:nvPr/>
        </p:nvSpPr>
        <p:spPr>
          <a:xfrm>
            <a:off x="532374" y="5971408"/>
            <a:ext cx="300778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CL" dirty="0"/>
              <a:t>leonelmagister@outlook.com</a:t>
            </a:r>
          </a:p>
        </p:txBody>
      </p:sp>
      <p:sp>
        <p:nvSpPr>
          <p:cNvPr id="11" name="CuadroTexto 10">
            <a:extLst>
              <a:ext uri="{FF2B5EF4-FFF2-40B4-BE49-F238E27FC236}">
                <a16:creationId xmlns:a16="http://schemas.microsoft.com/office/drawing/2014/main" id="{E69C34E7-1695-1DDC-60FF-FF388662A418}"/>
              </a:ext>
            </a:extLst>
          </p:cNvPr>
          <p:cNvSpPr txBox="1"/>
          <p:nvPr/>
        </p:nvSpPr>
        <p:spPr>
          <a:xfrm>
            <a:off x="546842" y="5388438"/>
            <a:ext cx="300778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CL" dirty="0"/>
              <a:t>Asesor Contable y Tributario</a:t>
            </a:r>
          </a:p>
        </p:txBody>
      </p:sp>
    </p:spTree>
    <p:extLst>
      <p:ext uri="{BB962C8B-B14F-4D97-AF65-F5344CB8AC3E}">
        <p14:creationId xmlns:p14="http://schemas.microsoft.com/office/powerpoint/2010/main" val="401928161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elestial">
  <a:themeElements>
    <a:clrScheme name="Celestial">
      <a:dk1>
        <a:sysClr val="windowText" lastClr="000000"/>
      </a:dk1>
      <a:lt1>
        <a:sysClr val="window" lastClr="FFFFFF"/>
      </a:lt1>
      <a:dk2>
        <a:srgbClr val="18276C"/>
      </a:dk2>
      <a:lt2>
        <a:srgbClr val="EBEBEB"/>
      </a:lt2>
      <a:accent1>
        <a:srgbClr val="AC3EC1"/>
      </a:accent1>
      <a:accent2>
        <a:srgbClr val="477BD1"/>
      </a:accent2>
      <a:accent3>
        <a:srgbClr val="46B298"/>
      </a:accent3>
      <a:accent4>
        <a:srgbClr val="90BA4C"/>
      </a:accent4>
      <a:accent5>
        <a:srgbClr val="DD9D31"/>
      </a:accent5>
      <a:accent6>
        <a:srgbClr val="E25247"/>
      </a:accent6>
      <a:hlink>
        <a:srgbClr val="C573D2"/>
      </a:hlink>
      <a:folHlink>
        <a:srgbClr val="CCAEE8"/>
      </a:folHlink>
    </a:clrScheme>
    <a:fontScheme name="Celestial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elestial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lumMod val="110000"/>
              </a:schemeClr>
            </a:gs>
            <a:gs pos="100000">
              <a:schemeClr val="phClr">
                <a:tint val="82000"/>
                <a:alpha val="74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00000"/>
              </a:schemeClr>
            </a:gs>
            <a:gs pos="100000">
              <a:schemeClr val="phClr">
                <a:shade val="88000"/>
                <a:lumMod val="88000"/>
              </a:schemeClr>
            </a:gs>
          </a:gsLst>
          <a:lin ang="5400000" scaled="1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5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200000"/>
            </a:lightRig>
          </a:scene3d>
          <a:sp3d>
            <a:bevelT w="38100" h="127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shade val="96000"/>
                <a:hueMod val="100000"/>
                <a:satMod val="180000"/>
                <a:lumMod val="110000"/>
              </a:schemeClr>
            </a:gs>
            <a:gs pos="100000">
              <a:schemeClr val="phClr">
                <a:shade val="96000"/>
                <a:satMod val="160000"/>
                <a:lumMod val="100000"/>
              </a:schemeClr>
            </a:gs>
          </a:gsLst>
          <a:lin ang="4740000" scaled="1"/>
        </a:gradFill>
        <a:blipFill>
          <a:blip xmlns:r="http://schemas.openxmlformats.org/officeDocument/2006/relationships" r:embed="rId1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elestial" id="{C4BB2A3D-0E93-4C5F-B0D2-9D3FCE089CC5}" vid="{42E5908D-19A2-46FD-89FA-638B126129EF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Celestial">
    <a:dk1>
      <a:sysClr val="windowText" lastClr="000000"/>
    </a:dk1>
    <a:lt1>
      <a:sysClr val="window" lastClr="FFFFFF"/>
    </a:lt1>
    <a:dk2>
      <a:srgbClr val="18276C"/>
    </a:dk2>
    <a:lt2>
      <a:srgbClr val="EBEBEB"/>
    </a:lt2>
    <a:accent1>
      <a:srgbClr val="AC3EC1"/>
    </a:accent1>
    <a:accent2>
      <a:srgbClr val="477BD1"/>
    </a:accent2>
    <a:accent3>
      <a:srgbClr val="46B298"/>
    </a:accent3>
    <a:accent4>
      <a:srgbClr val="90BA4C"/>
    </a:accent4>
    <a:accent5>
      <a:srgbClr val="DD9D31"/>
    </a:accent5>
    <a:accent6>
      <a:srgbClr val="E25247"/>
    </a:accent6>
    <a:hlink>
      <a:srgbClr val="C573D2"/>
    </a:hlink>
    <a:folHlink>
      <a:srgbClr val="CCAEE8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2299</TotalTime>
  <Words>2609</Words>
  <Application>Microsoft Office PowerPoint</Application>
  <PresentationFormat>Panorámica</PresentationFormat>
  <Paragraphs>229</Paragraphs>
  <Slides>97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7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97</vt:i4>
      </vt:variant>
    </vt:vector>
  </HeadingPairs>
  <TitlesOfParts>
    <vt:vector size="105" baseType="lpstr">
      <vt:lpstr>Algerian</vt:lpstr>
      <vt:lpstr>Arial</vt:lpstr>
      <vt:lpstr>Bell MT</vt:lpstr>
      <vt:lpstr>Bookman Old Style</vt:lpstr>
      <vt:lpstr>Calibri</vt:lpstr>
      <vt:lpstr>Calibri Light</vt:lpstr>
      <vt:lpstr>Wingdings 3</vt:lpstr>
      <vt:lpstr>Celestial</vt:lpstr>
      <vt:lpstr>Taller DE ACTUALIZACIÓN tributaria at-2023 pro pyme  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Procedimiento, para obtener factura exenta por servicios. </vt:lpstr>
      <vt:lpstr>PASO  1: ACTUALIZACIÓN DE INFORMACIÓN.</vt:lpstr>
      <vt:lpstr>PASO  3: DECLARACIÓN JURADA DE SOC PROFESONALES. </vt:lpstr>
      <vt:lpstr>PASO  3: DECLARACIÓN JURADA DE SOC PROFESONALES. </vt:lpstr>
      <vt:lpstr>PASO  3: DECLARACIÓN JURADA DE SOC PROFESONALES. </vt:lpstr>
      <vt:lpstr>PASO  3: DECLARACIÓN JURADA DE SOC PROFESONALES. </vt:lpstr>
      <vt:lpstr>NUEVO CODIGO DE ACTIVIDAD ECONOMICA. </vt:lpstr>
      <vt:lpstr>NUEVO CODIGO DE ACTIVIDAD ECONOMICA. </vt:lpstr>
      <vt:lpstr>NUEVA SOCIEDAD</vt:lpstr>
      <vt:lpstr>NUEVA SOCIEDAD</vt:lpstr>
      <vt:lpstr>1.- INICIA ACTIVIDADES EN EL SII </vt:lpstr>
      <vt:lpstr>2.- INSCRIBIRSE AL SISTEMA FACTURACIÓN ELECTRONICA.</vt:lpstr>
      <vt:lpstr>3.- ESCOGER REGIMEN TRIBUTARIO.</vt:lpstr>
      <vt:lpstr>FINALMENTE, UNA VEZ REALIZADOS TODOS ESTOS PASOS, VOLVEMOS AL INICIO DE ESTA EXPOSICIÓN, E INCORPORAMOS A LA NUEVA SOCIEDAD, AL REGISTRO DE SOCIEDADES DE SERVICIOS EXENTOS. </vt:lpstr>
      <vt:lpstr>Presentación de PowerPoint</vt:lpstr>
      <vt:lpstr>Presentación de PowerPoint</vt:lpstr>
      <vt:lpstr>DECLARACIONES JURADAS AT-2023</vt:lpstr>
      <vt:lpstr>DECLARACIONES JURADAS AT-2023</vt:lpstr>
      <vt:lpstr>Principales declaraciones juradas</vt:lpstr>
      <vt:lpstr>Presentación de PowerPoint</vt:lpstr>
      <vt:lpstr>DECLARACIONES JURADAS AT-2023</vt:lpstr>
      <vt:lpstr>DECLARACIONES JURADAS AT-2023</vt:lpstr>
      <vt:lpstr>ORIGENES</vt:lpstr>
      <vt:lpstr>RAI = RENTA AFECTAS A IMPUESTOS FINALES </vt:lpstr>
      <vt:lpstr>cpt = capital propio tributario </vt:lpstr>
      <vt:lpstr>cpt = capital propio tributario (simplificado)</vt:lpstr>
      <vt:lpstr>cpt = capital propio tributario (simple)</vt:lpstr>
      <vt:lpstr>cpt = capital propio tributario (simple)</vt:lpstr>
      <vt:lpstr>cpt = capital propio tributario (simple)</vt:lpstr>
      <vt:lpstr>cpt = capital propio tributario (simple)</vt:lpstr>
      <vt:lpstr>cpt = capital propio tributario (simple)</vt:lpstr>
      <vt:lpstr>cpt = capital propio tributario (simple)</vt:lpstr>
      <vt:lpstr>RAI = RENTA AFECTAS A IMPUESTOS FINALES </vt:lpstr>
      <vt:lpstr>RAI = FUT = STUT</vt:lpstr>
      <vt:lpstr>Presentación de PowerPoint</vt:lpstr>
      <vt:lpstr>cpt = capital propio tributario (simple)</vt:lpstr>
      <vt:lpstr>cpt = capital propio tributario (simple)</vt:lpstr>
      <vt:lpstr>Propuesta de reforma, rebaja de tasa para pymes ??</vt:lpstr>
      <vt:lpstr>Propuesta de reforma, rebaja de tasa para pymes ??</vt:lpstr>
      <vt:lpstr>Ppua : perdida por utilidades absorbidas</vt:lpstr>
      <vt:lpstr>Ppua : perdida por utilidades absorbidas</vt:lpstr>
      <vt:lpstr>Ppua : perdida por utilidades absorbidas</vt:lpstr>
      <vt:lpstr>Ppua : perdida por utilidades absorbidas</vt:lpstr>
      <vt:lpstr>Ppua : perdida por utilidades absorbidas</vt:lpstr>
      <vt:lpstr>Ppua : perdida por utilidades absorbidas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FORMULARIO 22 AT-2023</vt:lpstr>
      <vt:lpstr>FORMULARIO 22 AT-2023</vt:lpstr>
      <vt:lpstr>FORMULARIO 22 AT-2023</vt:lpstr>
      <vt:lpstr>Planificación tributaria para pymes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Procedimiento factura exenta por servicios </dc:title>
  <dc:creator>LEONEL ANDRES SOTO HERRERA</dc:creator>
  <cp:lastModifiedBy>LEONEL ANDRES SOTO HERRERA</cp:lastModifiedBy>
  <cp:revision>1</cp:revision>
  <dcterms:created xsi:type="dcterms:W3CDTF">2023-02-06T01:14:53Z</dcterms:created>
  <dcterms:modified xsi:type="dcterms:W3CDTF">2023-03-15T11:48:19Z</dcterms:modified>
</cp:coreProperties>
</file>