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6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2D0BCB-0482-46F6-AC7F-609A77269714}" v="5" dt="2022-06-18T01:00:23.0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 Colombo" userId="807f5b73-c213-4133-8443-a23bbe5beedd" providerId="ADAL" clId="{182D0BCB-0482-46F6-AC7F-609A77269714}"/>
    <pc:docChg chg="undo custSel addSld modSld">
      <pc:chgData name="Cristian Colombo" userId="807f5b73-c213-4133-8443-a23bbe5beedd" providerId="ADAL" clId="{182D0BCB-0482-46F6-AC7F-609A77269714}" dt="2022-06-23T00:42:48.677" v="216" actId="1076"/>
      <pc:docMkLst>
        <pc:docMk/>
      </pc:docMkLst>
      <pc:sldChg chg="addSp modSp mod">
        <pc:chgData name="Cristian Colombo" userId="807f5b73-c213-4133-8443-a23bbe5beedd" providerId="ADAL" clId="{182D0BCB-0482-46F6-AC7F-609A77269714}" dt="2022-06-18T01:32:40.551" v="194" actId="1076"/>
        <pc:sldMkLst>
          <pc:docMk/>
          <pc:sldMk cId="563130957" sldId="256"/>
        </pc:sldMkLst>
        <pc:picChg chg="add mod">
          <ac:chgData name="Cristian Colombo" userId="807f5b73-c213-4133-8443-a23bbe5beedd" providerId="ADAL" clId="{182D0BCB-0482-46F6-AC7F-609A77269714}" dt="2022-06-18T01:32:40.551" v="194" actId="1076"/>
          <ac:picMkLst>
            <pc:docMk/>
            <pc:sldMk cId="563130957" sldId="256"/>
            <ac:picMk id="4" creationId="{D97CCC2D-226C-CB80-F21F-9757A42D4182}"/>
          </ac:picMkLst>
        </pc:picChg>
      </pc:sldChg>
      <pc:sldChg chg="addSp modSp mod">
        <pc:chgData name="Cristian Colombo" userId="807f5b73-c213-4133-8443-a23bbe5beedd" providerId="ADAL" clId="{182D0BCB-0482-46F6-AC7F-609A77269714}" dt="2022-06-18T01:32:45.886" v="196" actId="1076"/>
        <pc:sldMkLst>
          <pc:docMk/>
          <pc:sldMk cId="3210903659" sldId="257"/>
        </pc:sldMkLst>
        <pc:picChg chg="add mod">
          <ac:chgData name="Cristian Colombo" userId="807f5b73-c213-4133-8443-a23bbe5beedd" providerId="ADAL" clId="{182D0BCB-0482-46F6-AC7F-609A77269714}" dt="2022-06-18T01:32:45.886" v="196" actId="1076"/>
          <ac:picMkLst>
            <pc:docMk/>
            <pc:sldMk cId="3210903659" sldId="257"/>
            <ac:picMk id="3" creationId="{2E0944B4-24B0-07D6-3852-758050EF3C41}"/>
          </ac:picMkLst>
        </pc:picChg>
      </pc:sldChg>
      <pc:sldChg chg="addSp modSp mod">
        <pc:chgData name="Cristian Colombo" userId="807f5b73-c213-4133-8443-a23bbe5beedd" providerId="ADAL" clId="{182D0BCB-0482-46F6-AC7F-609A77269714}" dt="2022-06-18T01:32:51.902" v="198" actId="1076"/>
        <pc:sldMkLst>
          <pc:docMk/>
          <pc:sldMk cId="1365011869" sldId="258"/>
        </pc:sldMkLst>
        <pc:picChg chg="add mod">
          <ac:chgData name="Cristian Colombo" userId="807f5b73-c213-4133-8443-a23bbe5beedd" providerId="ADAL" clId="{182D0BCB-0482-46F6-AC7F-609A77269714}" dt="2022-06-18T01:32:51.902" v="198" actId="1076"/>
          <ac:picMkLst>
            <pc:docMk/>
            <pc:sldMk cId="1365011869" sldId="258"/>
            <ac:picMk id="4" creationId="{74B136BA-D826-20E7-6666-C765A43A8CEE}"/>
          </ac:picMkLst>
        </pc:picChg>
      </pc:sldChg>
      <pc:sldChg chg="addSp modSp mod">
        <pc:chgData name="Cristian Colombo" userId="807f5b73-c213-4133-8443-a23bbe5beedd" providerId="ADAL" clId="{182D0BCB-0482-46F6-AC7F-609A77269714}" dt="2022-06-18T01:32:57.681" v="200" actId="1076"/>
        <pc:sldMkLst>
          <pc:docMk/>
          <pc:sldMk cId="4270005530" sldId="259"/>
        </pc:sldMkLst>
        <pc:picChg chg="add mod">
          <ac:chgData name="Cristian Colombo" userId="807f5b73-c213-4133-8443-a23bbe5beedd" providerId="ADAL" clId="{182D0BCB-0482-46F6-AC7F-609A77269714}" dt="2022-06-18T01:32:57.681" v="200" actId="1076"/>
          <ac:picMkLst>
            <pc:docMk/>
            <pc:sldMk cId="4270005530" sldId="259"/>
            <ac:picMk id="4" creationId="{3F514E86-9B96-E999-D916-5815CB7E6E4B}"/>
          </ac:picMkLst>
        </pc:picChg>
      </pc:sldChg>
      <pc:sldChg chg="addSp delSp modSp mod">
        <pc:chgData name="Cristian Colombo" userId="807f5b73-c213-4133-8443-a23bbe5beedd" providerId="ADAL" clId="{182D0BCB-0482-46F6-AC7F-609A77269714}" dt="2022-06-18T01:33:03.870" v="202" actId="1076"/>
        <pc:sldMkLst>
          <pc:docMk/>
          <pc:sldMk cId="832498677" sldId="260"/>
        </pc:sldMkLst>
        <pc:spChg chg="add del mod">
          <ac:chgData name="Cristian Colombo" userId="807f5b73-c213-4133-8443-a23bbe5beedd" providerId="ADAL" clId="{182D0BCB-0482-46F6-AC7F-609A77269714}" dt="2022-06-18T00:58:57.909" v="2" actId="478"/>
          <ac:spMkLst>
            <pc:docMk/>
            <pc:sldMk cId="832498677" sldId="260"/>
            <ac:spMk id="3" creationId="{332E080A-3BCD-B6B8-0183-9527BD956C2C}"/>
          </ac:spMkLst>
        </pc:spChg>
        <pc:spChg chg="add mod">
          <ac:chgData name="Cristian Colombo" userId="807f5b73-c213-4133-8443-a23bbe5beedd" providerId="ADAL" clId="{182D0BCB-0482-46F6-AC7F-609A77269714}" dt="2022-06-18T01:01:46.679" v="29" actId="20577"/>
          <ac:spMkLst>
            <pc:docMk/>
            <pc:sldMk cId="832498677" sldId="260"/>
            <ac:spMk id="9" creationId="{974E294F-44C9-93A4-4758-D53BA6BC8687}"/>
          </ac:spMkLst>
        </pc:spChg>
        <pc:graphicFrameChg chg="add del modGraphic">
          <ac:chgData name="Cristian Colombo" userId="807f5b73-c213-4133-8443-a23bbe5beedd" providerId="ADAL" clId="{182D0BCB-0482-46F6-AC7F-609A77269714}" dt="2022-06-18T01:01:50.204" v="31" actId="478"/>
          <ac:graphicFrameMkLst>
            <pc:docMk/>
            <pc:sldMk cId="832498677" sldId="260"/>
            <ac:graphicFrameMk id="11" creationId="{E757F2C5-4B1E-3BDA-038D-E7CDEA36B925}"/>
          </ac:graphicFrameMkLst>
        </pc:graphicFrameChg>
        <pc:picChg chg="add mod">
          <ac:chgData name="Cristian Colombo" userId="807f5b73-c213-4133-8443-a23bbe5beedd" providerId="ADAL" clId="{182D0BCB-0482-46F6-AC7F-609A77269714}" dt="2022-06-18T00:59:01.691" v="4" actId="1076"/>
          <ac:picMkLst>
            <pc:docMk/>
            <pc:sldMk cId="832498677" sldId="260"/>
            <ac:picMk id="5" creationId="{400B59CC-370D-4908-9646-5E51B6602745}"/>
          </ac:picMkLst>
        </pc:picChg>
        <pc:picChg chg="add mod">
          <ac:chgData name="Cristian Colombo" userId="807f5b73-c213-4133-8443-a23bbe5beedd" providerId="ADAL" clId="{182D0BCB-0482-46F6-AC7F-609A77269714}" dt="2022-06-18T01:01:34.533" v="25" actId="1076"/>
          <ac:picMkLst>
            <pc:docMk/>
            <pc:sldMk cId="832498677" sldId="260"/>
            <ac:picMk id="7" creationId="{8729F515-23D5-A6B6-1587-7FAC35D7E22C}"/>
          </ac:picMkLst>
        </pc:picChg>
        <pc:picChg chg="add mod">
          <ac:chgData name="Cristian Colombo" userId="807f5b73-c213-4133-8443-a23bbe5beedd" providerId="ADAL" clId="{182D0BCB-0482-46F6-AC7F-609A77269714}" dt="2022-06-18T01:33:03.870" v="202" actId="1076"/>
          <ac:picMkLst>
            <pc:docMk/>
            <pc:sldMk cId="832498677" sldId="260"/>
            <ac:picMk id="13" creationId="{615B6828-AFBE-B820-44EB-0241ABDFD1FF}"/>
          </ac:picMkLst>
        </pc:picChg>
      </pc:sldChg>
      <pc:sldChg chg="addSp delSp modSp mod">
        <pc:chgData name="Cristian Colombo" userId="807f5b73-c213-4133-8443-a23bbe5beedd" providerId="ADAL" clId="{182D0BCB-0482-46F6-AC7F-609A77269714}" dt="2022-06-18T01:32:15.112" v="192" actId="1076"/>
        <pc:sldMkLst>
          <pc:docMk/>
          <pc:sldMk cId="1163375949" sldId="261"/>
        </pc:sldMkLst>
        <pc:picChg chg="add del">
          <ac:chgData name="Cristian Colombo" userId="807f5b73-c213-4133-8443-a23bbe5beedd" providerId="ADAL" clId="{182D0BCB-0482-46F6-AC7F-609A77269714}" dt="2022-06-18T01:31:52.380" v="190" actId="478"/>
          <ac:picMkLst>
            <pc:docMk/>
            <pc:sldMk cId="1163375949" sldId="261"/>
            <ac:picMk id="4" creationId="{19D1DC04-5199-0EA6-DFA5-8F6EB2BCC762}"/>
          </ac:picMkLst>
        </pc:picChg>
        <pc:picChg chg="add mod">
          <ac:chgData name="Cristian Colombo" userId="807f5b73-c213-4133-8443-a23bbe5beedd" providerId="ADAL" clId="{182D0BCB-0482-46F6-AC7F-609A77269714}" dt="2022-06-18T01:32:15.112" v="192" actId="1076"/>
          <ac:picMkLst>
            <pc:docMk/>
            <pc:sldMk cId="1163375949" sldId="261"/>
            <ac:picMk id="6" creationId="{59B2A281-ADD2-F647-0DD3-84B54844969E}"/>
          </ac:picMkLst>
        </pc:picChg>
      </pc:sldChg>
      <pc:sldChg chg="addSp delSp modSp new mod">
        <pc:chgData name="Cristian Colombo" userId="807f5b73-c213-4133-8443-a23bbe5beedd" providerId="ADAL" clId="{182D0BCB-0482-46F6-AC7F-609A77269714}" dt="2022-06-18T01:33:11.041" v="204" actId="1076"/>
        <pc:sldMkLst>
          <pc:docMk/>
          <pc:sldMk cId="2485839204" sldId="262"/>
        </pc:sldMkLst>
        <pc:spChg chg="del">
          <ac:chgData name="Cristian Colombo" userId="807f5b73-c213-4133-8443-a23bbe5beedd" providerId="ADAL" clId="{182D0BCB-0482-46F6-AC7F-609A77269714}" dt="2022-06-18T01:00:27.687" v="19" actId="478"/>
          <ac:spMkLst>
            <pc:docMk/>
            <pc:sldMk cId="2485839204" sldId="262"/>
            <ac:spMk id="2" creationId="{19414FDC-DB30-12B3-C1C8-ADA78593E5DA}"/>
          </ac:spMkLst>
        </pc:spChg>
        <pc:spChg chg="del">
          <ac:chgData name="Cristian Colombo" userId="807f5b73-c213-4133-8443-a23bbe5beedd" providerId="ADAL" clId="{182D0BCB-0482-46F6-AC7F-609A77269714}" dt="2022-06-18T01:00:29.376" v="20" actId="478"/>
          <ac:spMkLst>
            <pc:docMk/>
            <pc:sldMk cId="2485839204" sldId="262"/>
            <ac:spMk id="3" creationId="{9013BDB7-5214-69B2-EE75-90491D79BB35}"/>
          </ac:spMkLst>
        </pc:spChg>
        <pc:picChg chg="add mod">
          <ac:chgData name="Cristian Colombo" userId="807f5b73-c213-4133-8443-a23bbe5beedd" providerId="ADAL" clId="{182D0BCB-0482-46F6-AC7F-609A77269714}" dt="2022-06-18T01:02:09.597" v="33" actId="1076"/>
          <ac:picMkLst>
            <pc:docMk/>
            <pc:sldMk cId="2485839204" sldId="262"/>
            <ac:picMk id="5" creationId="{E46101C2-7634-EDA1-E488-88ABF7B90396}"/>
          </ac:picMkLst>
        </pc:picChg>
        <pc:picChg chg="add mod">
          <ac:chgData name="Cristian Colombo" userId="807f5b73-c213-4133-8443-a23bbe5beedd" providerId="ADAL" clId="{182D0BCB-0482-46F6-AC7F-609A77269714}" dt="2022-06-18T01:02:48.253" v="37" actId="1076"/>
          <ac:picMkLst>
            <pc:docMk/>
            <pc:sldMk cId="2485839204" sldId="262"/>
            <ac:picMk id="7" creationId="{FBF4E0B3-A17D-4146-0526-CBEB31AD4804}"/>
          </ac:picMkLst>
        </pc:picChg>
        <pc:picChg chg="add mod">
          <ac:chgData name="Cristian Colombo" userId="807f5b73-c213-4133-8443-a23bbe5beedd" providerId="ADAL" clId="{182D0BCB-0482-46F6-AC7F-609A77269714}" dt="2022-06-18T01:03:12.529" v="41" actId="1076"/>
          <ac:picMkLst>
            <pc:docMk/>
            <pc:sldMk cId="2485839204" sldId="262"/>
            <ac:picMk id="9" creationId="{6CA1F4EF-00B2-6C4E-E305-A0688997904A}"/>
          </ac:picMkLst>
        </pc:picChg>
        <pc:picChg chg="add mod">
          <ac:chgData name="Cristian Colombo" userId="807f5b73-c213-4133-8443-a23bbe5beedd" providerId="ADAL" clId="{182D0BCB-0482-46F6-AC7F-609A77269714}" dt="2022-06-18T01:33:11.041" v="204" actId="1076"/>
          <ac:picMkLst>
            <pc:docMk/>
            <pc:sldMk cId="2485839204" sldId="262"/>
            <ac:picMk id="11" creationId="{43102D78-811A-3254-4A48-25117C8B9F31}"/>
          </ac:picMkLst>
        </pc:picChg>
      </pc:sldChg>
      <pc:sldChg chg="addSp delSp modSp add mod">
        <pc:chgData name="Cristian Colombo" userId="807f5b73-c213-4133-8443-a23bbe5beedd" providerId="ADAL" clId="{182D0BCB-0482-46F6-AC7F-609A77269714}" dt="2022-06-18T01:33:22.921" v="207" actId="1076"/>
        <pc:sldMkLst>
          <pc:docMk/>
          <pc:sldMk cId="3441529904" sldId="263"/>
        </pc:sldMkLst>
        <pc:spChg chg="del">
          <ac:chgData name="Cristian Colombo" userId="807f5b73-c213-4133-8443-a23bbe5beedd" providerId="ADAL" clId="{182D0BCB-0482-46F6-AC7F-609A77269714}" dt="2022-06-18T01:03:38.601" v="42" actId="478"/>
          <ac:spMkLst>
            <pc:docMk/>
            <pc:sldMk cId="3441529904" sldId="263"/>
            <ac:spMk id="2" creationId="{19414FDC-DB30-12B3-C1C8-ADA78593E5DA}"/>
          </ac:spMkLst>
        </pc:spChg>
        <pc:spChg chg="del">
          <ac:chgData name="Cristian Colombo" userId="807f5b73-c213-4133-8443-a23bbe5beedd" providerId="ADAL" clId="{182D0BCB-0482-46F6-AC7F-609A77269714}" dt="2022-06-18T01:03:46.808" v="46" actId="478"/>
          <ac:spMkLst>
            <pc:docMk/>
            <pc:sldMk cId="3441529904" sldId="263"/>
            <ac:spMk id="3" creationId="{9013BDB7-5214-69B2-EE75-90491D79BB35}"/>
          </ac:spMkLst>
        </pc:spChg>
        <pc:picChg chg="add mod">
          <ac:chgData name="Cristian Colombo" userId="807f5b73-c213-4133-8443-a23bbe5beedd" providerId="ADAL" clId="{182D0BCB-0482-46F6-AC7F-609A77269714}" dt="2022-06-18T01:33:22.921" v="207" actId="1076"/>
          <ac:picMkLst>
            <pc:docMk/>
            <pc:sldMk cId="3441529904" sldId="263"/>
            <ac:picMk id="5" creationId="{D2107B54-C1F3-C014-4CCA-79C58E27BA44}"/>
          </ac:picMkLst>
        </pc:picChg>
        <pc:picChg chg="add mod">
          <ac:chgData name="Cristian Colombo" userId="807f5b73-c213-4133-8443-a23bbe5beedd" providerId="ADAL" clId="{182D0BCB-0482-46F6-AC7F-609A77269714}" dt="2022-06-18T01:04:22.157" v="53" actId="14100"/>
          <ac:picMkLst>
            <pc:docMk/>
            <pc:sldMk cId="3441529904" sldId="263"/>
            <ac:picMk id="7" creationId="{45312333-93B4-ED5E-B573-7158A41A007A}"/>
          </ac:picMkLst>
        </pc:picChg>
        <pc:picChg chg="add mod">
          <ac:chgData name="Cristian Colombo" userId="807f5b73-c213-4133-8443-a23bbe5beedd" providerId="ADAL" clId="{182D0BCB-0482-46F6-AC7F-609A77269714}" dt="2022-06-18T01:33:19.855" v="206" actId="1076"/>
          <ac:picMkLst>
            <pc:docMk/>
            <pc:sldMk cId="3441529904" sldId="263"/>
            <ac:picMk id="9" creationId="{60702A0A-C0FC-427A-3D22-0808F4913BA6}"/>
          </ac:picMkLst>
        </pc:picChg>
      </pc:sldChg>
      <pc:sldChg chg="addSp delSp modSp add mod">
        <pc:chgData name="Cristian Colombo" userId="807f5b73-c213-4133-8443-a23bbe5beedd" providerId="ADAL" clId="{182D0BCB-0482-46F6-AC7F-609A77269714}" dt="2022-06-18T01:33:32.039" v="209" actId="1076"/>
        <pc:sldMkLst>
          <pc:docMk/>
          <pc:sldMk cId="24715559" sldId="264"/>
        </pc:sldMkLst>
        <pc:spChg chg="del">
          <ac:chgData name="Cristian Colombo" userId="807f5b73-c213-4133-8443-a23bbe5beedd" providerId="ADAL" clId="{182D0BCB-0482-46F6-AC7F-609A77269714}" dt="2022-06-18T01:04:48.549" v="56" actId="478"/>
          <ac:spMkLst>
            <pc:docMk/>
            <pc:sldMk cId="24715559" sldId="264"/>
            <ac:spMk id="2" creationId="{19414FDC-DB30-12B3-C1C8-ADA78593E5DA}"/>
          </ac:spMkLst>
        </pc:spChg>
        <pc:spChg chg="add del">
          <ac:chgData name="Cristian Colombo" userId="807f5b73-c213-4133-8443-a23bbe5beedd" providerId="ADAL" clId="{182D0BCB-0482-46F6-AC7F-609A77269714}" dt="2022-06-18T01:05:13.359" v="60" actId="478"/>
          <ac:spMkLst>
            <pc:docMk/>
            <pc:sldMk cId="24715559" sldId="264"/>
            <ac:spMk id="3" creationId="{9013BDB7-5214-69B2-EE75-90491D79BB35}"/>
          </ac:spMkLst>
        </pc:spChg>
        <pc:spChg chg="add mod">
          <ac:chgData name="Cristian Colombo" userId="807f5b73-c213-4133-8443-a23bbe5beedd" providerId="ADAL" clId="{182D0BCB-0482-46F6-AC7F-609A77269714}" dt="2022-06-18T01:14:20.942" v="105" actId="1076"/>
          <ac:spMkLst>
            <pc:docMk/>
            <pc:sldMk cId="24715559" sldId="264"/>
            <ac:spMk id="9" creationId="{0AE45A5F-AD2F-D30A-150D-F7C5C7BF85CF}"/>
          </ac:spMkLst>
        </pc:spChg>
        <pc:picChg chg="add mod">
          <ac:chgData name="Cristian Colombo" userId="807f5b73-c213-4133-8443-a23bbe5beedd" providerId="ADAL" clId="{182D0BCB-0482-46F6-AC7F-609A77269714}" dt="2022-06-18T01:05:11.621" v="59" actId="14100"/>
          <ac:picMkLst>
            <pc:docMk/>
            <pc:sldMk cId="24715559" sldId="264"/>
            <ac:picMk id="5" creationId="{020BB01D-D2C4-7B1A-7DC2-2A9EA334F4F5}"/>
          </ac:picMkLst>
        </pc:picChg>
        <pc:picChg chg="add mod">
          <ac:chgData name="Cristian Colombo" userId="807f5b73-c213-4133-8443-a23bbe5beedd" providerId="ADAL" clId="{182D0BCB-0482-46F6-AC7F-609A77269714}" dt="2022-06-18T01:08:10.389" v="65" actId="1076"/>
          <ac:picMkLst>
            <pc:docMk/>
            <pc:sldMk cId="24715559" sldId="264"/>
            <ac:picMk id="7" creationId="{ABD4BD1C-3A84-87A4-EAD7-6C29092AD2C6}"/>
          </ac:picMkLst>
        </pc:picChg>
        <pc:picChg chg="add mod">
          <ac:chgData name="Cristian Colombo" userId="807f5b73-c213-4133-8443-a23bbe5beedd" providerId="ADAL" clId="{182D0BCB-0482-46F6-AC7F-609A77269714}" dt="2022-06-18T01:33:32.039" v="209" actId="1076"/>
          <ac:picMkLst>
            <pc:docMk/>
            <pc:sldMk cId="24715559" sldId="264"/>
            <ac:picMk id="11" creationId="{284A2C4B-0403-E9FD-FB46-5A336D7DF130}"/>
          </ac:picMkLst>
        </pc:picChg>
      </pc:sldChg>
      <pc:sldChg chg="addSp delSp modSp add mod">
        <pc:chgData name="Cristian Colombo" userId="807f5b73-c213-4133-8443-a23bbe5beedd" providerId="ADAL" clId="{182D0BCB-0482-46F6-AC7F-609A77269714}" dt="2022-06-23T00:42:48.677" v="216" actId="1076"/>
        <pc:sldMkLst>
          <pc:docMk/>
          <pc:sldMk cId="3594950981" sldId="265"/>
        </pc:sldMkLst>
        <pc:spChg chg="del">
          <ac:chgData name="Cristian Colombo" userId="807f5b73-c213-4133-8443-a23bbe5beedd" providerId="ADAL" clId="{182D0BCB-0482-46F6-AC7F-609A77269714}" dt="2022-06-18T01:14:38.896" v="106" actId="478"/>
          <ac:spMkLst>
            <pc:docMk/>
            <pc:sldMk cId="3594950981" sldId="265"/>
            <ac:spMk id="2" creationId="{19414FDC-DB30-12B3-C1C8-ADA78593E5DA}"/>
          </ac:spMkLst>
        </pc:spChg>
        <pc:spChg chg="del">
          <ac:chgData name="Cristian Colombo" userId="807f5b73-c213-4133-8443-a23bbe5beedd" providerId="ADAL" clId="{182D0BCB-0482-46F6-AC7F-609A77269714}" dt="2022-06-18T01:14:51.044" v="110" actId="478"/>
          <ac:spMkLst>
            <pc:docMk/>
            <pc:sldMk cId="3594950981" sldId="265"/>
            <ac:spMk id="3" creationId="{9013BDB7-5214-69B2-EE75-90491D79BB35}"/>
          </ac:spMkLst>
        </pc:spChg>
        <pc:picChg chg="add mod">
          <ac:chgData name="Cristian Colombo" userId="807f5b73-c213-4133-8443-a23bbe5beedd" providerId="ADAL" clId="{182D0BCB-0482-46F6-AC7F-609A77269714}" dt="2022-06-18T01:14:45.205" v="109" actId="14100"/>
          <ac:picMkLst>
            <pc:docMk/>
            <pc:sldMk cId="3594950981" sldId="265"/>
            <ac:picMk id="5" creationId="{442353BD-ADF8-4C62-3B50-5B495FB2696E}"/>
          </ac:picMkLst>
        </pc:picChg>
        <pc:picChg chg="add del mod">
          <ac:chgData name="Cristian Colombo" userId="807f5b73-c213-4133-8443-a23bbe5beedd" providerId="ADAL" clId="{182D0BCB-0482-46F6-AC7F-609A77269714}" dt="2022-06-18T01:16:07.799" v="117" actId="478"/>
          <ac:picMkLst>
            <pc:docMk/>
            <pc:sldMk cId="3594950981" sldId="265"/>
            <ac:picMk id="7" creationId="{319D69DC-2F98-30A1-081D-BEE8E31098C8}"/>
          </ac:picMkLst>
        </pc:picChg>
        <pc:picChg chg="add mod">
          <ac:chgData name="Cristian Colombo" userId="807f5b73-c213-4133-8443-a23bbe5beedd" providerId="ADAL" clId="{182D0BCB-0482-46F6-AC7F-609A77269714}" dt="2022-06-18T01:17:50.062" v="131" actId="1076"/>
          <ac:picMkLst>
            <pc:docMk/>
            <pc:sldMk cId="3594950981" sldId="265"/>
            <ac:picMk id="9" creationId="{B80CF743-DAAB-154A-CC86-AE193E43EA07}"/>
          </ac:picMkLst>
        </pc:picChg>
        <pc:picChg chg="add mod">
          <ac:chgData name="Cristian Colombo" userId="807f5b73-c213-4133-8443-a23bbe5beedd" providerId="ADAL" clId="{182D0BCB-0482-46F6-AC7F-609A77269714}" dt="2022-06-23T00:42:48.677" v="216" actId="1076"/>
          <ac:picMkLst>
            <pc:docMk/>
            <pc:sldMk cId="3594950981" sldId="265"/>
            <ac:picMk id="11" creationId="{4B72F585-D8A8-38A4-4459-62B935B39C70}"/>
          </ac:picMkLst>
        </pc:picChg>
        <pc:picChg chg="add del mod">
          <ac:chgData name="Cristian Colombo" userId="807f5b73-c213-4133-8443-a23bbe5beedd" providerId="ADAL" clId="{182D0BCB-0482-46F6-AC7F-609A77269714}" dt="2022-06-18T01:17:26.092" v="128" actId="478"/>
          <ac:picMkLst>
            <pc:docMk/>
            <pc:sldMk cId="3594950981" sldId="265"/>
            <ac:picMk id="13" creationId="{D7BE759F-ADCA-EF96-0066-9E0374670D52}"/>
          </ac:picMkLst>
        </pc:picChg>
        <pc:picChg chg="add mod">
          <ac:chgData name="Cristian Colombo" userId="807f5b73-c213-4133-8443-a23bbe5beedd" providerId="ADAL" clId="{182D0BCB-0482-46F6-AC7F-609A77269714}" dt="2022-06-18T01:18:07.358" v="135" actId="14100"/>
          <ac:picMkLst>
            <pc:docMk/>
            <pc:sldMk cId="3594950981" sldId="265"/>
            <ac:picMk id="15" creationId="{3516FD1B-5E15-653B-5860-CE25444246E1}"/>
          </ac:picMkLst>
        </pc:picChg>
        <pc:picChg chg="add mod">
          <ac:chgData name="Cristian Colombo" userId="807f5b73-c213-4133-8443-a23bbe5beedd" providerId="ADAL" clId="{182D0BCB-0482-46F6-AC7F-609A77269714}" dt="2022-06-18T01:33:39.375" v="211" actId="1076"/>
          <ac:picMkLst>
            <pc:docMk/>
            <pc:sldMk cId="3594950981" sldId="265"/>
            <ac:picMk id="17" creationId="{713BC877-48FB-88CF-CECD-B1A195B2D002}"/>
          </ac:picMkLst>
        </pc:picChg>
      </pc:sldChg>
      <pc:sldChg chg="addSp delSp modSp add mod">
        <pc:chgData name="Cristian Colombo" userId="807f5b73-c213-4133-8443-a23bbe5beedd" providerId="ADAL" clId="{182D0BCB-0482-46F6-AC7F-609A77269714}" dt="2022-06-18T01:33:43.959" v="213" actId="1076"/>
        <pc:sldMkLst>
          <pc:docMk/>
          <pc:sldMk cId="2839897977" sldId="266"/>
        </pc:sldMkLst>
        <pc:spChg chg="del">
          <ac:chgData name="Cristian Colombo" userId="807f5b73-c213-4133-8443-a23bbe5beedd" providerId="ADAL" clId="{182D0BCB-0482-46F6-AC7F-609A77269714}" dt="2022-06-18T01:18:48.008" v="137" actId="478"/>
          <ac:spMkLst>
            <pc:docMk/>
            <pc:sldMk cId="2839897977" sldId="266"/>
            <ac:spMk id="2" creationId="{19414FDC-DB30-12B3-C1C8-ADA78593E5DA}"/>
          </ac:spMkLst>
        </pc:spChg>
        <pc:spChg chg="del">
          <ac:chgData name="Cristian Colombo" userId="807f5b73-c213-4133-8443-a23bbe5beedd" providerId="ADAL" clId="{182D0BCB-0482-46F6-AC7F-609A77269714}" dt="2022-06-18T01:18:56.607" v="140" actId="478"/>
          <ac:spMkLst>
            <pc:docMk/>
            <pc:sldMk cId="2839897977" sldId="266"/>
            <ac:spMk id="3" creationId="{9013BDB7-5214-69B2-EE75-90491D79BB35}"/>
          </ac:spMkLst>
        </pc:spChg>
        <pc:spChg chg="add mod">
          <ac:chgData name="Cristian Colombo" userId="807f5b73-c213-4133-8443-a23bbe5beedd" providerId="ADAL" clId="{182D0BCB-0482-46F6-AC7F-609A77269714}" dt="2022-06-18T01:20:52.649" v="148" actId="6549"/>
          <ac:spMkLst>
            <pc:docMk/>
            <pc:sldMk cId="2839897977" sldId="266"/>
            <ac:spMk id="7" creationId="{E0F936DB-8B71-5474-4002-1753C7851618}"/>
          </ac:spMkLst>
        </pc:spChg>
        <pc:picChg chg="add mod">
          <ac:chgData name="Cristian Colombo" userId="807f5b73-c213-4133-8443-a23bbe5beedd" providerId="ADAL" clId="{182D0BCB-0482-46F6-AC7F-609A77269714}" dt="2022-06-18T01:18:51.422" v="139" actId="1076"/>
          <ac:picMkLst>
            <pc:docMk/>
            <pc:sldMk cId="2839897977" sldId="266"/>
            <ac:picMk id="5" creationId="{92E4F46E-4381-FD6B-2028-549385785FF3}"/>
          </ac:picMkLst>
        </pc:picChg>
        <pc:picChg chg="add mod">
          <ac:chgData name="Cristian Colombo" userId="807f5b73-c213-4133-8443-a23bbe5beedd" providerId="ADAL" clId="{182D0BCB-0482-46F6-AC7F-609A77269714}" dt="2022-06-18T01:21:46.238" v="153" actId="1076"/>
          <ac:picMkLst>
            <pc:docMk/>
            <pc:sldMk cId="2839897977" sldId="266"/>
            <ac:picMk id="9" creationId="{A1FBEF6B-FC4F-2F92-50C7-010E42B8A388}"/>
          </ac:picMkLst>
        </pc:picChg>
        <pc:picChg chg="add mod">
          <ac:chgData name="Cristian Colombo" userId="807f5b73-c213-4133-8443-a23bbe5beedd" providerId="ADAL" clId="{182D0BCB-0482-46F6-AC7F-609A77269714}" dt="2022-06-18T01:33:43.959" v="213" actId="1076"/>
          <ac:picMkLst>
            <pc:docMk/>
            <pc:sldMk cId="2839897977" sldId="266"/>
            <ac:picMk id="11" creationId="{7FA7A4AC-D5FC-63BD-17EA-5CFE9E1043E9}"/>
          </ac:picMkLst>
        </pc:picChg>
      </pc:sldChg>
      <pc:sldChg chg="addSp delSp modSp add mod">
        <pc:chgData name="Cristian Colombo" userId="807f5b73-c213-4133-8443-a23bbe5beedd" providerId="ADAL" clId="{182D0BCB-0482-46F6-AC7F-609A77269714}" dt="2022-06-18T01:33:49.071" v="215" actId="1076"/>
        <pc:sldMkLst>
          <pc:docMk/>
          <pc:sldMk cId="955055917" sldId="267"/>
        </pc:sldMkLst>
        <pc:spChg chg="del">
          <ac:chgData name="Cristian Colombo" userId="807f5b73-c213-4133-8443-a23bbe5beedd" providerId="ADAL" clId="{182D0BCB-0482-46F6-AC7F-609A77269714}" dt="2022-06-18T01:22:24.578" v="154" actId="478"/>
          <ac:spMkLst>
            <pc:docMk/>
            <pc:sldMk cId="955055917" sldId="267"/>
            <ac:spMk id="2" creationId="{19414FDC-DB30-12B3-C1C8-ADA78593E5DA}"/>
          </ac:spMkLst>
        </pc:spChg>
        <pc:spChg chg="del">
          <ac:chgData name="Cristian Colombo" userId="807f5b73-c213-4133-8443-a23bbe5beedd" providerId="ADAL" clId="{182D0BCB-0482-46F6-AC7F-609A77269714}" dt="2022-06-18T01:22:27.321" v="155" actId="478"/>
          <ac:spMkLst>
            <pc:docMk/>
            <pc:sldMk cId="955055917" sldId="267"/>
            <ac:spMk id="3" creationId="{9013BDB7-5214-69B2-EE75-90491D79BB35}"/>
          </ac:spMkLst>
        </pc:spChg>
        <pc:picChg chg="add mod">
          <ac:chgData name="Cristian Colombo" userId="807f5b73-c213-4133-8443-a23bbe5beedd" providerId="ADAL" clId="{182D0BCB-0482-46F6-AC7F-609A77269714}" dt="2022-06-18T01:23:18.558" v="166" actId="1076"/>
          <ac:picMkLst>
            <pc:docMk/>
            <pc:sldMk cId="955055917" sldId="267"/>
            <ac:picMk id="5" creationId="{613D3563-013B-72B7-C289-877875FCB7B1}"/>
          </ac:picMkLst>
        </pc:picChg>
        <pc:picChg chg="add mod">
          <ac:chgData name="Cristian Colombo" userId="807f5b73-c213-4133-8443-a23bbe5beedd" providerId="ADAL" clId="{182D0BCB-0482-46F6-AC7F-609A77269714}" dt="2022-06-18T01:24:07.454" v="175" actId="14100"/>
          <ac:picMkLst>
            <pc:docMk/>
            <pc:sldMk cId="955055917" sldId="267"/>
            <ac:picMk id="7" creationId="{3E0579D4-3513-2C10-F01C-9808B3EF82D2}"/>
          </ac:picMkLst>
        </pc:picChg>
        <pc:picChg chg="add mod">
          <ac:chgData name="Cristian Colombo" userId="807f5b73-c213-4133-8443-a23bbe5beedd" providerId="ADAL" clId="{182D0BCB-0482-46F6-AC7F-609A77269714}" dt="2022-06-18T01:23:23.822" v="168" actId="1076"/>
          <ac:picMkLst>
            <pc:docMk/>
            <pc:sldMk cId="955055917" sldId="267"/>
            <ac:picMk id="9" creationId="{F640487A-C0D1-58E6-02F0-1724C0564822}"/>
          </ac:picMkLst>
        </pc:picChg>
        <pc:picChg chg="add mod">
          <ac:chgData name="Cristian Colombo" userId="807f5b73-c213-4133-8443-a23bbe5beedd" providerId="ADAL" clId="{182D0BCB-0482-46F6-AC7F-609A77269714}" dt="2022-06-18T01:24:03.438" v="174" actId="1076"/>
          <ac:picMkLst>
            <pc:docMk/>
            <pc:sldMk cId="955055917" sldId="267"/>
            <ac:picMk id="11" creationId="{A0C36CA0-85C6-0EF0-5845-581A3F525928}"/>
          </ac:picMkLst>
        </pc:picChg>
        <pc:picChg chg="add mod">
          <ac:chgData name="Cristian Colombo" userId="807f5b73-c213-4133-8443-a23bbe5beedd" providerId="ADAL" clId="{182D0BCB-0482-46F6-AC7F-609A77269714}" dt="2022-06-18T01:24:23.606" v="178" actId="14100"/>
          <ac:picMkLst>
            <pc:docMk/>
            <pc:sldMk cId="955055917" sldId="267"/>
            <ac:picMk id="13" creationId="{F2C0F78B-CFF9-CB1C-CF2A-517ACF9CC894}"/>
          </ac:picMkLst>
        </pc:picChg>
        <pc:picChg chg="add del mod">
          <ac:chgData name="Cristian Colombo" userId="807f5b73-c213-4133-8443-a23bbe5beedd" providerId="ADAL" clId="{182D0BCB-0482-46F6-AC7F-609A77269714}" dt="2022-06-18T01:27:05.881" v="181" actId="478"/>
          <ac:picMkLst>
            <pc:docMk/>
            <pc:sldMk cId="955055917" sldId="267"/>
            <ac:picMk id="15" creationId="{62D18EBC-DE84-0BC7-42F8-1C2C8E26B2E3}"/>
          </ac:picMkLst>
        </pc:picChg>
        <pc:picChg chg="add mod">
          <ac:chgData name="Cristian Colombo" userId="807f5b73-c213-4133-8443-a23bbe5beedd" providerId="ADAL" clId="{182D0BCB-0482-46F6-AC7F-609A77269714}" dt="2022-06-18T01:27:31.286" v="188" actId="1076"/>
          <ac:picMkLst>
            <pc:docMk/>
            <pc:sldMk cId="955055917" sldId="267"/>
            <ac:picMk id="17" creationId="{C914D9F3-9DE2-D6AE-7572-BA6CE026FA4D}"/>
          </ac:picMkLst>
        </pc:picChg>
        <pc:picChg chg="add mod">
          <ac:chgData name="Cristian Colombo" userId="807f5b73-c213-4133-8443-a23bbe5beedd" providerId="ADAL" clId="{182D0BCB-0482-46F6-AC7F-609A77269714}" dt="2022-06-18T01:33:49.071" v="215" actId="1076"/>
          <ac:picMkLst>
            <pc:docMk/>
            <pc:sldMk cId="955055917" sldId="267"/>
            <ac:picMk id="19" creationId="{81AA7BBA-4C77-AE72-2E29-1449EC774F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72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174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424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590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40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382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8102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267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9326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169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205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58547DB-55C5-4277-A224-0B2B5062870C}" type="datetimeFigureOut">
              <a:rPr lang="es-CL" smtClean="0"/>
              <a:t>22-06-2022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54939D8-184D-459A-9093-08C572F8C2CA}" type="slidenum">
              <a:rPr lang="es-CL" smtClean="0"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74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78010" y="716693"/>
            <a:ext cx="9969431" cy="2784636"/>
          </a:xfrm>
        </p:spPr>
        <p:txBody>
          <a:bodyPr>
            <a:normAutofit fontScale="90000"/>
          </a:bodyPr>
          <a:lstStyle/>
          <a:p>
            <a:br>
              <a:rPr lang="es-CL" dirty="0"/>
            </a:br>
            <a:br>
              <a:rPr lang="es-CL" dirty="0"/>
            </a:br>
            <a:r>
              <a:rPr lang="es-CL" b="1" dirty="0"/>
              <a:t>TÉRMINO DE GIRO </a:t>
            </a:r>
            <a:br>
              <a:rPr lang="es-CL" dirty="0"/>
            </a:br>
            <a:r>
              <a:rPr lang="es-CL" b="1" dirty="0"/>
              <a:t>Ley 21.210 </a:t>
            </a:r>
            <a:endParaRPr lang="es-C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9B2A281-ADD2-F647-0DD3-84B548449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5435" y="231171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75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42353BD-ADF8-4C62-3B50-5B495FB26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135" y="774467"/>
            <a:ext cx="4684940" cy="56446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80CF743-DAAB-154A-CC86-AE193E43E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263" y="1963098"/>
            <a:ext cx="9969274" cy="4631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B72F585-D8A8-38A4-4459-62B935B39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280" y="2460164"/>
            <a:ext cx="9745439" cy="13384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516FD1B-5E15-653B-5860-CE2544424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910" y="4172052"/>
            <a:ext cx="9745440" cy="202321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13BC877-48FB-88CF-CECD-B1A195B2D0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860" y="288945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50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2E4F46E-4381-FD6B-2028-549385785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991" y="746145"/>
            <a:ext cx="4996543" cy="48552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0F936DB-8B71-5474-4002-1753C7851618}"/>
              </a:ext>
            </a:extLst>
          </p:cNvPr>
          <p:cNvSpPr txBox="1"/>
          <p:nvPr/>
        </p:nvSpPr>
        <p:spPr>
          <a:xfrm>
            <a:off x="1302327" y="2078182"/>
            <a:ext cx="98367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A contar del 1 de enero del año 2023, los propietarios de viviendas económicas quedarán afectos a las disposiciones del referido decreto con fuerza de ley </a:t>
            </a:r>
            <a:r>
              <a:rPr lang="es-MX" sz="1800" dirty="0" err="1">
                <a:latin typeface="Arial" panose="020B0604020202020204" pitchFamily="34" charset="0"/>
                <a:cs typeface="Arial" panose="020B0604020202020204" pitchFamily="34" charset="0"/>
              </a:rPr>
              <a:t>N°</a:t>
            </a: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> 2, de 1959, según su texto vigente, respecto de todos los bienes raíces de su propiedad, cualquiera sea la fecha en que hayan sido adquiridos.</a:t>
            </a:r>
            <a:endParaRPr lang="es-C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1FBEF6B-FC4F-2F92-50C7-010E42B8A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442" y="3429000"/>
            <a:ext cx="9108498" cy="27943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FA7A4AC-D5FC-63BD-17EA-5CFE9E104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460" y="260623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97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13D3563-013B-72B7-C289-877875FCB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738" y="327784"/>
            <a:ext cx="5985787" cy="58236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E0579D4-3513-2C10-F01C-9808B3EF8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503" y="1074988"/>
            <a:ext cx="4910821" cy="52697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640487A-C0D1-58E6-02F0-1724C0564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738" y="2021042"/>
            <a:ext cx="6400800" cy="46124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0C36CA0-85C6-0EF0-5845-581A3F525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0980" y="2812284"/>
            <a:ext cx="6825668" cy="56755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2C0F78B-CFF9-CB1C-CF2A-517ACF9CC8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6738" y="3709835"/>
            <a:ext cx="6928762" cy="85001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914D9F3-9DE2-D6AE-7572-BA6CE026FA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6738" y="4731300"/>
            <a:ext cx="8019154" cy="85001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81AA7BBA-4C77-AE72-2E29-1449EC774F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6648" y="305641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55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7923" y="2067696"/>
            <a:ext cx="9382898" cy="2627871"/>
          </a:xfrm>
        </p:spPr>
        <p:txBody>
          <a:bodyPr>
            <a:noAutofit/>
          </a:bodyPr>
          <a:lstStyle/>
          <a:p>
            <a:pPr algn="l"/>
            <a:r>
              <a:rPr lang="es-CL" sz="2000" b="1" dirty="0"/>
              <a:t>1. Articulo 38 Bis N°1 - Término de giro de contribuyentes sujetos a las disposiciones del artículo 14 A) Régimen General </a:t>
            </a:r>
            <a:r>
              <a:rPr lang="es-CL" sz="2000" b="1" dirty="0" err="1"/>
              <a:t>Semiintegrado</a:t>
            </a:r>
            <a:r>
              <a:rPr lang="es-CL" sz="2000" b="1" dirty="0"/>
              <a:t>. </a:t>
            </a:r>
            <a:br>
              <a:rPr lang="es-CL" sz="2000" b="1" dirty="0"/>
            </a:br>
            <a:br>
              <a:rPr lang="es-CL" sz="2000" dirty="0"/>
            </a:br>
            <a:r>
              <a:rPr lang="es-CL" sz="2000" b="1" dirty="0"/>
              <a:t>2. Articulo 38 Bis N°2 - Término de giro de contribuyentes sujetos a las disposiciones del artículo 14 D) N°3 PROPYME General y 14 D) N°8 TRANSPARENCIA Tributaria. </a:t>
            </a:r>
            <a:br>
              <a:rPr lang="es-CL" sz="2000" b="1" dirty="0"/>
            </a:br>
            <a:br>
              <a:rPr lang="es-CL" sz="2000" dirty="0"/>
            </a:br>
            <a:r>
              <a:rPr lang="es-CL" sz="2000" b="1" dirty="0"/>
              <a:t>3. Opción de </a:t>
            </a:r>
            <a:r>
              <a:rPr lang="es-CL" sz="2000" b="1" dirty="0" err="1"/>
              <a:t>reliquidar</a:t>
            </a:r>
            <a:r>
              <a:rPr lang="es-CL" sz="2000" b="1" dirty="0"/>
              <a:t> Impuesto Global Complementario. </a:t>
            </a:r>
            <a:br>
              <a:rPr lang="es-CL" sz="2000" b="1" dirty="0"/>
            </a:br>
            <a:br>
              <a:rPr lang="es-CL" sz="2000" dirty="0"/>
            </a:br>
            <a:r>
              <a:rPr lang="es-CL" sz="2000" b="1" dirty="0"/>
              <a:t>4. Pago impuesto TG y efecto del pago de IDPC “Anticipado” </a:t>
            </a:r>
            <a:br>
              <a:rPr lang="es-CL" sz="2000" b="1" dirty="0"/>
            </a:br>
            <a:br>
              <a:rPr lang="es-CL" sz="2000" dirty="0"/>
            </a:br>
            <a:r>
              <a:rPr lang="es-CL" sz="2000" b="1" dirty="0"/>
              <a:t>5. Costo tributario bienes adjudicados </a:t>
            </a:r>
            <a:br>
              <a:rPr lang="es-CL" sz="2000" dirty="0"/>
            </a:br>
            <a:endParaRPr lang="es-CL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97CCC2D-226C-CB80-F21F-9757A42D4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830" y="241842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3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1046204" y="988539"/>
            <a:ext cx="9994145" cy="2768161"/>
          </a:xfrm>
        </p:spPr>
        <p:txBody>
          <a:bodyPr>
            <a:normAutofit fontScale="90000"/>
          </a:bodyPr>
          <a:lstStyle/>
          <a:p>
            <a:br>
              <a:rPr lang="es-CL" dirty="0"/>
            </a:br>
            <a:br>
              <a:rPr lang="es-CL" dirty="0"/>
            </a:br>
            <a:r>
              <a:rPr lang="es-CL" b="1" dirty="0"/>
              <a:t>Bienes Raíces</a:t>
            </a:r>
            <a:br>
              <a:rPr lang="es-CL" b="1" dirty="0"/>
            </a:br>
            <a:r>
              <a:rPr lang="es-CL" b="1" dirty="0"/>
              <a:t>Ley 21.210 </a:t>
            </a:r>
            <a:endParaRPr lang="es-CL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E0944B4-24B0-07D6-3852-758050EF3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860" y="300291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03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80302" y="593124"/>
            <a:ext cx="9928242" cy="3204766"/>
          </a:xfrm>
        </p:spPr>
        <p:txBody>
          <a:bodyPr>
            <a:noAutofit/>
          </a:bodyPr>
          <a:lstStyle/>
          <a:p>
            <a:pPr algn="l"/>
            <a:r>
              <a:rPr lang="es-CL" sz="2000" b="1" dirty="0"/>
              <a:t>1. Art 17 Numero 8 Letra b</a:t>
            </a:r>
            <a:br>
              <a:rPr lang="es-CL" sz="2000" b="1" dirty="0"/>
            </a:br>
            <a:br>
              <a:rPr lang="es-CL" sz="2000" b="1" dirty="0"/>
            </a:br>
            <a:r>
              <a:rPr lang="es-CL" sz="2000" b="1" dirty="0"/>
              <a:t>- Base Devengada</a:t>
            </a:r>
            <a:br>
              <a:rPr lang="es-CL" sz="2000" b="1" dirty="0"/>
            </a:br>
            <a:r>
              <a:rPr lang="es-CL" sz="2000" b="1" dirty="0"/>
              <a:t>- Base Percibida</a:t>
            </a:r>
            <a:br>
              <a:rPr lang="es-CL" sz="2000" b="1" dirty="0"/>
            </a:br>
            <a:r>
              <a:rPr lang="es-CL" sz="2000" b="1" dirty="0"/>
              <a:t>- Reliquidación IGC</a:t>
            </a:r>
            <a:br>
              <a:rPr lang="es-CL" sz="2000" b="1" dirty="0"/>
            </a:br>
            <a:r>
              <a:rPr lang="es-CL" sz="2000" b="1" dirty="0"/>
              <a:t>- Impuesto sustituto 10%</a:t>
            </a:r>
            <a:br>
              <a:rPr lang="es-CL" sz="2000" b="1" dirty="0"/>
            </a:br>
            <a:r>
              <a:rPr lang="es-CL" sz="2000" b="1" dirty="0"/>
              <a:t>- Normas de relación</a:t>
            </a:r>
            <a:br>
              <a:rPr lang="es-CL" sz="2000" dirty="0"/>
            </a:br>
            <a:br>
              <a:rPr lang="es-CL" sz="2000" dirty="0"/>
            </a:br>
            <a:r>
              <a:rPr lang="es-CL" sz="2000" b="1" dirty="0"/>
              <a:t>Circulares 13/2014 – 44/2016 – 43/2021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4B136BA-D826-20E7-6666-C765A43A8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8829" y="314578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1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87395" y="634313"/>
            <a:ext cx="10307183" cy="2224463"/>
          </a:xfrm>
        </p:spPr>
        <p:txBody>
          <a:bodyPr>
            <a:normAutofit/>
          </a:bodyPr>
          <a:lstStyle/>
          <a:p>
            <a:r>
              <a:rPr lang="es-CL" sz="4800" b="1" dirty="0"/>
              <a:t>Ley 21.420</a:t>
            </a:r>
            <a:br>
              <a:rPr lang="es-CL" sz="4800" b="1" dirty="0"/>
            </a:br>
            <a:r>
              <a:rPr lang="es-CL" sz="4800" b="1" dirty="0"/>
              <a:t>Principales cambios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F514E86-9B96-E999-D916-5815CB7E6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6873" y="286003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0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00B59CC-370D-4908-9646-5E51B660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85" y="249076"/>
            <a:ext cx="7445829" cy="139992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729F515-23D5-A6B6-1587-7FAC35D7E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8535" y="1648998"/>
            <a:ext cx="9294927" cy="388460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74E294F-44C9-93A4-4758-D53BA6BC8687}"/>
              </a:ext>
            </a:extLst>
          </p:cNvPr>
          <p:cNvSpPr txBox="1"/>
          <p:nvPr/>
        </p:nvSpPr>
        <p:spPr>
          <a:xfrm>
            <a:off x="789708" y="5513440"/>
            <a:ext cx="11180619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es-MX" sz="1800" dirty="0">
                <a:effectLst/>
                <a:ea typeface="Times New Roman" panose="02020603050405020304" pitchFamily="18" charset="0"/>
              </a:rPr>
              <a:t>Vigencia transcurridos seis meses contados desde el primer día del mes siguiente de su publicación en el Diario Oficial, y por lo tanto, aplicarán a las enajenaciones efectuadas a partir de esa fecha..</a:t>
            </a:r>
            <a:endParaRPr lang="es-CL" sz="18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15B6828-AFBE-B820-44EB-0241ABDFD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898" y="249076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498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46101C2-7634-EDA1-E488-88ABF7B90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034" y="947566"/>
            <a:ext cx="7347857" cy="50170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BF4E0B3-A17D-4146-0526-CBEB31AD4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034" y="1960766"/>
            <a:ext cx="7489694" cy="67778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CA1F4EF-00B2-6C4E-E305-A06889979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0964" y="3604658"/>
            <a:ext cx="5979621" cy="67778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3102D78-811A-3254-4A48-25117C8B9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5728" y="248453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39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2107B54-C1F3-C014-4CCA-79C58E27B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093" y="915576"/>
            <a:ext cx="8516031" cy="5275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5312333-93B4-ED5E-B573-7158A41A0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44" y="2299607"/>
            <a:ext cx="10918372" cy="272959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0702A0A-C0FC-427A-3D22-0808F4913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185" y="143128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529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20BB01D-D2C4-7B1A-7DC2-2A9EA334F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031" y="713776"/>
            <a:ext cx="7758793" cy="58888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BD4BD1C-3A84-87A4-EAD7-6C29092AD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57" y="2363678"/>
            <a:ext cx="10648290" cy="80996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AE45A5F-AD2F-D30A-150D-F7C5C7BF85CF}"/>
              </a:ext>
            </a:extLst>
          </p:cNvPr>
          <p:cNvSpPr txBox="1"/>
          <p:nvPr/>
        </p:nvSpPr>
        <p:spPr>
          <a:xfrm>
            <a:off x="3505200" y="3684361"/>
            <a:ext cx="6025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Vigencia: A contar del 1 de enero del año 2025</a:t>
            </a:r>
            <a:endParaRPr lang="es-CL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84A2C4B-0403-E9FD-FB46-5A336D7DF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9824" y="203055"/>
            <a:ext cx="1959429" cy="9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5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284</TotalTime>
  <Words>269</Words>
  <Application>Microsoft Office PowerPoint</Application>
  <PresentationFormat>Panorámica</PresentationFormat>
  <Paragraphs>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Retrospección</vt:lpstr>
      <vt:lpstr>  TÉRMINO DE GIRO  Ley 21.210 </vt:lpstr>
      <vt:lpstr>1. Articulo 38 Bis N°1 - Término de giro de contribuyentes sujetos a las disposiciones del artículo 14 A) Régimen General Semiintegrado.   2. Articulo 38 Bis N°2 - Término de giro de contribuyentes sujetos a las disposiciones del artículo 14 D) N°3 PROPYME General y 14 D) N°8 TRANSPARENCIA Tributaria.   3. Opción de reliquidar Impuesto Global Complementario.   4. Pago impuesto TG y efecto del pago de IDPC “Anticipado”   5. Costo tributario bienes adjudicados  </vt:lpstr>
      <vt:lpstr>  Bienes Raíces Ley 21.210 </vt:lpstr>
      <vt:lpstr>1. Art 17 Numero 8 Letra b  - Base Devengada - Base Percibida - Reliquidación IGC - Impuesto sustituto 10% - Normas de relación  Circulares 13/2014 – 44/2016 – 43/2021</vt:lpstr>
      <vt:lpstr>Ley 21.420 Principales cambios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Christian Colombo Perez</dc:creator>
  <cp:lastModifiedBy>Cristian Colombo</cp:lastModifiedBy>
  <cp:revision>7</cp:revision>
  <dcterms:created xsi:type="dcterms:W3CDTF">2022-06-16T14:32:23Z</dcterms:created>
  <dcterms:modified xsi:type="dcterms:W3CDTF">2022-06-23T00:42:49Z</dcterms:modified>
</cp:coreProperties>
</file>