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6" r:id="rId2"/>
    <p:sldId id="288" r:id="rId3"/>
    <p:sldId id="291" r:id="rId4"/>
    <p:sldId id="289" r:id="rId5"/>
    <p:sldId id="290" r:id="rId6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33" autoAdjust="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21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2C9CB-BBD2-4169-A303-B77388897291}" type="datetimeFigureOut">
              <a:rPr lang="es-CL" smtClean="0"/>
              <a:t>26-07-2022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E406A-F315-449D-B331-8A59178F0F8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9074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5812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9130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2632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8154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267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2501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2971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249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6345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6177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/>
              <a:t>Arrastre la imagen al marcador de posición o haga clic en el icono para agregar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272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EDE33-13A1-7C4C-9CC3-CF8C41881CFB}" type="datetimeFigureOut">
              <a:rPr lang="es-ES" smtClean="0"/>
              <a:t>26/07/2022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B1F23-3811-2F43-9DE0-3456E5EB53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281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0274" y="3114156"/>
            <a:ext cx="8032954" cy="1102691"/>
          </a:xfrm>
        </p:spPr>
        <p:txBody>
          <a:bodyPr>
            <a:noAutofit/>
          </a:bodyPr>
          <a:lstStyle/>
          <a:p>
            <a:r>
              <a:rPr lang="es-ES" sz="4800" dirty="0">
                <a:solidFill>
                  <a:schemeClr val="bg1"/>
                </a:solidFill>
                <a:latin typeface="Arial"/>
                <a:cs typeface="Arial"/>
              </a:rPr>
              <a:t>Aspectos Considerados al Implementar NIIF/IFRS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484752" y="4995221"/>
            <a:ext cx="4177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FFFFFF"/>
                </a:solidFill>
                <a:latin typeface="Arial"/>
                <a:cs typeface="Arial"/>
              </a:rPr>
              <a:t>Profesores:</a:t>
            </a:r>
          </a:p>
          <a:p>
            <a:r>
              <a:rPr lang="es-ES" sz="1600" dirty="0">
                <a:solidFill>
                  <a:srgbClr val="FFFFFF"/>
                </a:solidFill>
                <a:latin typeface="Arial"/>
                <a:cs typeface="Arial"/>
              </a:rPr>
              <a:t>Jaime Bustamante</a:t>
            </a:r>
          </a:p>
          <a:p>
            <a:r>
              <a:rPr lang="es-ES" sz="1600" dirty="0">
                <a:solidFill>
                  <a:srgbClr val="FFFFFF"/>
                </a:solidFill>
                <a:latin typeface="Arial"/>
                <a:cs typeface="Arial"/>
              </a:rPr>
              <a:t>Gonzalo Moll</a:t>
            </a:r>
          </a:p>
          <a:p>
            <a:r>
              <a:rPr lang="es-MX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Sergio Paredes Parraguez</a:t>
            </a:r>
            <a:endParaRPr lang="es-E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903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2982EF00-2D6C-4B59-B638-A9F964D5A6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6688"/>
            <a:ext cx="9144000" cy="6914688"/>
          </a:xfrm>
          <a:prstGeom prst="rect">
            <a:avLst/>
          </a:prstGeom>
        </p:spPr>
      </p:pic>
      <p:pic>
        <p:nvPicPr>
          <p:cNvPr id="3080" name="Picture 8" descr="Fotos gratis de Edificio">
            <a:extLst>
              <a:ext uri="{FF2B5EF4-FFF2-40B4-BE49-F238E27FC236}">
                <a16:creationId xmlns:a16="http://schemas.microsoft.com/office/drawing/2014/main" id="{C5ED79DA-3874-DC27-ECD7-FEC18A648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01" y="996521"/>
            <a:ext cx="4271869" cy="284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ráficos vectoriales gratis de Camión">
            <a:extLst>
              <a:ext uri="{FF2B5EF4-FFF2-40B4-BE49-F238E27FC236}">
                <a16:creationId xmlns:a16="http://schemas.microsoft.com/office/drawing/2014/main" id="{98284FE0-6161-6D71-99D2-244B15D64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189" y="96508"/>
            <a:ext cx="5534110" cy="343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lustraciones gratis de Excavador">
            <a:extLst>
              <a:ext uri="{FF2B5EF4-FFF2-40B4-BE49-F238E27FC236}">
                <a16:creationId xmlns:a16="http://schemas.microsoft.com/office/drawing/2014/main" id="{73368D41-4FE3-CD1E-E6EB-FFBCD3763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01" y="1729725"/>
            <a:ext cx="6076335" cy="427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1B937ADC-C093-3DC3-D038-FA80591CD6F3}"/>
              </a:ext>
            </a:extLst>
          </p:cNvPr>
          <p:cNvSpPr/>
          <p:nvPr/>
        </p:nvSpPr>
        <p:spPr>
          <a:xfrm>
            <a:off x="3642855" y="4021502"/>
            <a:ext cx="5118333" cy="1631216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s-MX" sz="5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Propiedades, Planta y Equipo</a:t>
            </a:r>
          </a:p>
        </p:txBody>
      </p:sp>
    </p:spTree>
    <p:extLst>
      <p:ext uri="{BB962C8B-B14F-4D97-AF65-F5344CB8AC3E}">
        <p14:creationId xmlns:p14="http://schemas.microsoft.com/office/powerpoint/2010/main" val="147531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OGE | AREA-MECANICA-Y-MANTENCION-INDUSTRIAL">
            <a:extLst>
              <a:ext uri="{FF2B5EF4-FFF2-40B4-BE49-F238E27FC236}">
                <a16:creationId xmlns:a16="http://schemas.microsoft.com/office/drawing/2014/main" id="{CFFF9C13-464C-535A-5585-23AB4EACD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79084B9-500E-80DD-40AF-4F34B1D2EC03}"/>
              </a:ext>
            </a:extLst>
          </p:cNvPr>
          <p:cNvSpPr/>
          <p:nvPr/>
        </p:nvSpPr>
        <p:spPr>
          <a:xfrm>
            <a:off x="3642855" y="4021502"/>
            <a:ext cx="5118333" cy="2400657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s-MX" sz="5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Provisiones por Mantenciones Mayores</a:t>
            </a:r>
          </a:p>
        </p:txBody>
      </p:sp>
    </p:spTree>
    <p:extLst>
      <p:ext uri="{BB962C8B-B14F-4D97-AF65-F5344CB8AC3E}">
        <p14:creationId xmlns:p14="http://schemas.microsoft.com/office/powerpoint/2010/main" val="3992715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s la inflación una solución al problema de Deuda Pública? - El Siglo">
            <a:extLst>
              <a:ext uri="{FF2B5EF4-FFF2-40B4-BE49-F238E27FC236}">
                <a16:creationId xmlns:a16="http://schemas.microsoft.com/office/drawing/2014/main" id="{0EB2B13C-B558-6EBF-406D-B41EB1592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797"/>
            <a:ext cx="9144000" cy="646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079E8CC5-2D5D-8664-CDA3-B4CC55E85049}"/>
              </a:ext>
            </a:extLst>
          </p:cNvPr>
          <p:cNvSpPr/>
          <p:nvPr/>
        </p:nvSpPr>
        <p:spPr>
          <a:xfrm>
            <a:off x="3642855" y="4021502"/>
            <a:ext cx="5118333" cy="1631216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s-MX" sz="5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Corrección Monetaria</a:t>
            </a:r>
          </a:p>
        </p:txBody>
      </p:sp>
    </p:spTree>
    <p:extLst>
      <p:ext uri="{BB962C8B-B14F-4D97-AF65-F5344CB8AC3E}">
        <p14:creationId xmlns:p14="http://schemas.microsoft.com/office/powerpoint/2010/main" val="3788556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ómo se ha comportado el mercado inmobiliario frente a otras crisis? :  Inmobiliare">
            <a:extLst>
              <a:ext uri="{FF2B5EF4-FFF2-40B4-BE49-F238E27FC236}">
                <a16:creationId xmlns:a16="http://schemas.microsoft.com/office/drawing/2014/main" id="{FAC2ECEE-5F09-5031-2BF2-7C6F6973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D1935A73-846D-E6C8-B197-098AF13265FC}"/>
              </a:ext>
            </a:extLst>
          </p:cNvPr>
          <p:cNvSpPr/>
          <p:nvPr/>
        </p:nvSpPr>
        <p:spPr>
          <a:xfrm>
            <a:off x="3642855" y="4021502"/>
            <a:ext cx="5118333" cy="1631216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s-MX" sz="5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</a:rPr>
              <a:t>Propiedades de Inversión</a:t>
            </a:r>
          </a:p>
        </p:txBody>
      </p:sp>
    </p:spTree>
    <p:extLst>
      <p:ext uri="{BB962C8B-B14F-4D97-AF65-F5344CB8AC3E}">
        <p14:creationId xmlns:p14="http://schemas.microsoft.com/office/powerpoint/2010/main" val="312420042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ció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Presentación1.thmx</Template>
  <TotalTime>274</TotalTime>
  <Words>30</Words>
  <Application>Microsoft Office PowerPoint</Application>
  <PresentationFormat>Presentación en pantalla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Presentación1</vt:lpstr>
      <vt:lpstr>Aspectos Considerados al Implementar NIIF/IFRS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ignacia rojas yañez</dc:creator>
  <cp:lastModifiedBy>Gonzalo Moll (FRAYLEON)</cp:lastModifiedBy>
  <cp:revision>81</cp:revision>
  <dcterms:created xsi:type="dcterms:W3CDTF">2022-05-17T22:54:20Z</dcterms:created>
  <dcterms:modified xsi:type="dcterms:W3CDTF">2022-07-26T16:27:04Z</dcterms:modified>
</cp:coreProperties>
</file>